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1"/>
  </p:notesMasterIdLst>
  <p:sldIdLst>
    <p:sldId id="350" r:id="rId2"/>
    <p:sldId id="259" r:id="rId3"/>
    <p:sldId id="367" r:id="rId4"/>
    <p:sldId id="265" r:id="rId5"/>
    <p:sldId id="267" r:id="rId6"/>
    <p:sldId id="349" r:id="rId7"/>
    <p:sldId id="271" r:id="rId8"/>
    <p:sldId id="355" r:id="rId9"/>
    <p:sldId id="304" r:id="rId10"/>
    <p:sldId id="305" r:id="rId11"/>
    <p:sldId id="306" r:id="rId12"/>
    <p:sldId id="307" r:id="rId13"/>
    <p:sldId id="308" r:id="rId14"/>
    <p:sldId id="359" r:id="rId15"/>
    <p:sldId id="360" r:id="rId16"/>
    <p:sldId id="361" r:id="rId17"/>
    <p:sldId id="362" r:id="rId18"/>
    <p:sldId id="363" r:id="rId19"/>
    <p:sldId id="364" r:id="rId20"/>
    <p:sldId id="365" r:id="rId21"/>
    <p:sldId id="366" r:id="rId22"/>
    <p:sldId id="357" r:id="rId23"/>
    <p:sldId id="358" r:id="rId24"/>
    <p:sldId id="311" r:id="rId25"/>
    <p:sldId id="312" r:id="rId26"/>
    <p:sldId id="314" r:id="rId27"/>
    <p:sldId id="316" r:id="rId28"/>
    <p:sldId id="313" r:id="rId29"/>
    <p:sldId id="317" r:id="rId30"/>
    <p:sldId id="318" r:id="rId31"/>
    <p:sldId id="319" r:id="rId32"/>
    <p:sldId id="320" r:id="rId33"/>
    <p:sldId id="323" r:id="rId34"/>
    <p:sldId id="322" r:id="rId35"/>
    <p:sldId id="321" r:id="rId36"/>
    <p:sldId id="324" r:id="rId37"/>
    <p:sldId id="325" r:id="rId38"/>
    <p:sldId id="326" r:id="rId39"/>
    <p:sldId id="328" r:id="rId40"/>
    <p:sldId id="327" r:id="rId41"/>
    <p:sldId id="256" r:id="rId42"/>
    <p:sldId id="330" r:id="rId43"/>
    <p:sldId id="332" r:id="rId44"/>
    <p:sldId id="334" r:id="rId45"/>
    <p:sldId id="335" r:id="rId46"/>
    <p:sldId id="336" r:id="rId47"/>
    <p:sldId id="337" r:id="rId48"/>
    <p:sldId id="339" r:id="rId49"/>
    <p:sldId id="340" r:id="rId50"/>
    <p:sldId id="368" r:id="rId51"/>
    <p:sldId id="309" r:id="rId52"/>
    <p:sldId id="341" r:id="rId53"/>
    <p:sldId id="342" r:id="rId54"/>
    <p:sldId id="343" r:id="rId55"/>
    <p:sldId id="344" r:id="rId56"/>
    <p:sldId id="345" r:id="rId57"/>
    <p:sldId id="257" r:id="rId58"/>
    <p:sldId id="347" r:id="rId59"/>
    <p:sldId id="272" r:id="rId60"/>
  </p:sldIdLst>
  <p:sldSz cx="9144000" cy="5143500" type="screen16x9"/>
  <p:notesSz cx="6858000" cy="9144000"/>
  <p:embeddedFontLst>
    <p:embeddedFont>
      <p:font typeface="Assistant ExtraLight" pitchFamily="2" charset="-79"/>
      <p:regular r:id="rId62"/>
      <p:bold r:id="rId63"/>
    </p:embeddedFont>
    <p:embeddedFont>
      <p:font typeface="Marvel" panose="02000000000000000000" pitchFamily="2" charset="0"/>
      <p:regular r:id="rId64"/>
      <p:bold r:id="rId65"/>
      <p:italic r:id="rId66"/>
      <p:boldItalic r:id="rId67"/>
    </p:embeddedFont>
    <p:embeddedFont>
      <p:font typeface="PT Serif" panose="020A0603040505020204" pitchFamily="18" charset="77"/>
      <p:regular r:id="rId68"/>
      <p:bold r:id="rId69"/>
      <p:italic r:id="rId70"/>
      <p:boldItalic r:id="rId71"/>
    </p:embeddedFont>
    <p:embeddedFont>
      <p:font typeface="Thasadith" pitchFamily="2" charset="-34"/>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ram asi" initials="aa" lastIdx="1" clrIdx="0">
    <p:extLst>
      <p:ext uri="{19B8F6BF-5375-455C-9EA6-DF929625EA0E}">
        <p15:presenceInfo xmlns:p15="http://schemas.microsoft.com/office/powerpoint/2012/main" userId="872683c35e23b6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5CDA1"/>
    <a:srgbClr val="8891FF"/>
    <a:srgbClr val="8890FD"/>
    <a:srgbClr val="929EFF"/>
    <a:srgbClr val="56AF8F"/>
    <a:srgbClr val="B400FF"/>
    <a:srgbClr val="A3AFFF"/>
    <a:srgbClr val="7079CD"/>
    <a:srgbClr val="7A7DCD"/>
    <a:srgbClr val="8B97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CC5EB5-C9A1-4915-9254-D0211D46306E}">
  <a:tblStyle styleId="{C5CC5EB5-C9A1-4915-9254-D0211D4630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p:restoredTop sz="86468"/>
  </p:normalViewPr>
  <p:slideViewPr>
    <p:cSldViewPr snapToGrid="0" snapToObjects="1">
      <p:cViewPr varScale="1">
        <p:scale>
          <a:sx n="158" d="100"/>
          <a:sy n="158" d="100"/>
        </p:scale>
        <p:origin x="1152" y="176"/>
      </p:cViewPr>
      <p:guideLst/>
    </p:cSldViewPr>
  </p:slideViewPr>
  <p:outlineViewPr>
    <p:cViewPr>
      <p:scale>
        <a:sx n="33" d="100"/>
        <a:sy n="33" d="100"/>
      </p:scale>
      <p:origin x="0" y="-30248"/>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07c3e16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07c3e16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1129682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2761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627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324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996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807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467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890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40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821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201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0a131ff5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0a131ff5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854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885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772067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9699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043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622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222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0a131ff5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0a131ff5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388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17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2744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0a131ff5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0a131ff5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5604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6472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9188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4304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6bd6ebcaa4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6bd6ebcaa4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866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756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9715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7442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1621083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1920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4626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0a131ff5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0a131ff5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1851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07c3e16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07c3e16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65259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0453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9241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0a131ff5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0a131ff5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3094601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rtl="0">
              <a:lnSpc>
                <a:spcPct val="100000"/>
              </a:lnSpc>
              <a:spcBef>
                <a:spcPts val="0"/>
              </a:spcBef>
              <a:spcAft>
                <a:spcPts val="0"/>
              </a:spcAft>
              <a:buClr>
                <a:srgbClr val="000000"/>
              </a:buClr>
              <a:buSzPts val="1100"/>
              <a:buFont typeface="Arial"/>
              <a:buChar char="●"/>
            </a:pPr>
            <a:endParaRPr lang="en-PS"/>
          </a:p>
        </p:txBody>
      </p:sp>
    </p:spTree>
    <p:extLst>
      <p:ext uri="{BB962C8B-B14F-4D97-AF65-F5344CB8AC3E}">
        <p14:creationId xmlns:p14="http://schemas.microsoft.com/office/powerpoint/2010/main" val="4123105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70b2335a71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70b2335a71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4243763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70b2335a71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70b2335a71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2572329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70b2335a71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70b2335a71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47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0babe7af9_5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0babe7af9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70b2335a71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70b2335a71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56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6431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r" rtl="1">
              <a:lnSpc>
                <a:spcPct val="100000"/>
              </a:lnSpc>
              <a:spcBef>
                <a:spcPts val="0"/>
              </a:spcBef>
              <a:spcAft>
                <a:spcPts val="0"/>
              </a:spcAft>
              <a:buClr>
                <a:srgbClr val="000000"/>
              </a:buClr>
              <a:buSzPts val="1100"/>
              <a:buFont typeface="Arial"/>
              <a:buChar char="●"/>
            </a:pPr>
            <a:endParaRPr lang="en-PS"/>
          </a:p>
        </p:txBody>
      </p:sp>
    </p:spTree>
    <p:extLst>
      <p:ext uri="{BB962C8B-B14F-4D97-AF65-F5344CB8AC3E}">
        <p14:creationId xmlns:p14="http://schemas.microsoft.com/office/powerpoint/2010/main" val="2505552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0a131ff5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0a131ff5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25735644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0a131ff5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0a131ff5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18918420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0a131ff5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0a131ff5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2530985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0a131ff5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0a131ff5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31702757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70b2335a71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70b2335a71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445112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0b2335a7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70b2335a7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S" dirty="0"/>
          </a:p>
        </p:txBody>
      </p:sp>
    </p:spTree>
    <p:extLst>
      <p:ext uri="{BB962C8B-B14F-4D97-AF65-F5344CB8AC3E}">
        <p14:creationId xmlns:p14="http://schemas.microsoft.com/office/powerpoint/2010/main" val="2719562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70a131ff51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70a131ff51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2349036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b2335a7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b2335a7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361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04675" y="-232625"/>
            <a:ext cx="7994100" cy="4113900"/>
          </a:xfrm>
          <a:prstGeom prst="roundRect">
            <a:avLst>
              <a:gd name="adj" fmla="val 16667"/>
            </a:avLst>
          </a:prstGeom>
          <a:solidFill>
            <a:schemeClr val="lt2">
              <a:alpha val="60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413900" y="2822600"/>
            <a:ext cx="2913300" cy="26100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7898825" y="407700"/>
            <a:ext cx="2111400" cy="19524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rot="896">
            <a:off x="1043701" y="907800"/>
            <a:ext cx="6904200" cy="20526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6000">
                <a:solidFill>
                  <a:schemeClr val="lt1"/>
                </a:solidFill>
              </a:defRPr>
            </a:lvl1pPr>
            <a:lvl2pPr lvl="1" algn="ctr">
              <a:spcBef>
                <a:spcPts val="0"/>
              </a:spcBef>
              <a:spcAft>
                <a:spcPts val="0"/>
              </a:spcAft>
              <a:buSzPts val="5200"/>
              <a:buFont typeface="Thasadith"/>
              <a:buNone/>
              <a:defRPr sz="5200">
                <a:latin typeface="Thasadith"/>
                <a:ea typeface="Thasadith"/>
                <a:cs typeface="Thasadith"/>
                <a:sym typeface="Thasadith"/>
              </a:defRPr>
            </a:lvl2pPr>
            <a:lvl3pPr lvl="2" algn="ctr">
              <a:spcBef>
                <a:spcPts val="0"/>
              </a:spcBef>
              <a:spcAft>
                <a:spcPts val="0"/>
              </a:spcAft>
              <a:buSzPts val="5200"/>
              <a:buFont typeface="Thasadith"/>
              <a:buNone/>
              <a:defRPr sz="5200">
                <a:latin typeface="Thasadith"/>
                <a:ea typeface="Thasadith"/>
                <a:cs typeface="Thasadith"/>
                <a:sym typeface="Thasadith"/>
              </a:defRPr>
            </a:lvl3pPr>
            <a:lvl4pPr lvl="3" algn="ctr">
              <a:spcBef>
                <a:spcPts val="0"/>
              </a:spcBef>
              <a:spcAft>
                <a:spcPts val="0"/>
              </a:spcAft>
              <a:buSzPts val="5200"/>
              <a:buFont typeface="Thasadith"/>
              <a:buNone/>
              <a:defRPr sz="5200">
                <a:latin typeface="Thasadith"/>
                <a:ea typeface="Thasadith"/>
                <a:cs typeface="Thasadith"/>
                <a:sym typeface="Thasadith"/>
              </a:defRPr>
            </a:lvl4pPr>
            <a:lvl5pPr lvl="4" algn="ctr">
              <a:spcBef>
                <a:spcPts val="0"/>
              </a:spcBef>
              <a:spcAft>
                <a:spcPts val="0"/>
              </a:spcAft>
              <a:buSzPts val="5200"/>
              <a:buFont typeface="Thasadith"/>
              <a:buNone/>
              <a:defRPr sz="5200">
                <a:latin typeface="Thasadith"/>
                <a:ea typeface="Thasadith"/>
                <a:cs typeface="Thasadith"/>
                <a:sym typeface="Thasadith"/>
              </a:defRPr>
            </a:lvl5pPr>
            <a:lvl6pPr lvl="5" algn="ctr">
              <a:spcBef>
                <a:spcPts val="0"/>
              </a:spcBef>
              <a:spcAft>
                <a:spcPts val="0"/>
              </a:spcAft>
              <a:buSzPts val="5200"/>
              <a:buFont typeface="Thasadith"/>
              <a:buNone/>
              <a:defRPr sz="5200">
                <a:latin typeface="Thasadith"/>
                <a:ea typeface="Thasadith"/>
                <a:cs typeface="Thasadith"/>
                <a:sym typeface="Thasadith"/>
              </a:defRPr>
            </a:lvl6pPr>
            <a:lvl7pPr lvl="6" algn="ctr">
              <a:spcBef>
                <a:spcPts val="0"/>
              </a:spcBef>
              <a:spcAft>
                <a:spcPts val="0"/>
              </a:spcAft>
              <a:buSzPts val="5200"/>
              <a:buFont typeface="Thasadith"/>
              <a:buNone/>
              <a:defRPr sz="5200">
                <a:latin typeface="Thasadith"/>
                <a:ea typeface="Thasadith"/>
                <a:cs typeface="Thasadith"/>
                <a:sym typeface="Thasadith"/>
              </a:defRPr>
            </a:lvl7pPr>
            <a:lvl8pPr lvl="7" algn="ctr">
              <a:spcBef>
                <a:spcPts val="0"/>
              </a:spcBef>
              <a:spcAft>
                <a:spcPts val="0"/>
              </a:spcAft>
              <a:buSzPts val="5200"/>
              <a:buFont typeface="Thasadith"/>
              <a:buNone/>
              <a:defRPr sz="5200">
                <a:latin typeface="Thasadith"/>
                <a:ea typeface="Thasadith"/>
                <a:cs typeface="Thasadith"/>
                <a:sym typeface="Thasadith"/>
              </a:defRPr>
            </a:lvl8pPr>
            <a:lvl9pPr lvl="8" algn="ctr">
              <a:spcBef>
                <a:spcPts val="0"/>
              </a:spcBef>
              <a:spcAft>
                <a:spcPts val="0"/>
              </a:spcAft>
              <a:buSzPts val="5200"/>
              <a:buFont typeface="Thasadith"/>
              <a:buNone/>
              <a:defRPr sz="5200">
                <a:latin typeface="Thasadith"/>
                <a:ea typeface="Thasadith"/>
                <a:cs typeface="Thasadith"/>
                <a:sym typeface="Thasadith"/>
              </a:defRPr>
            </a:lvl9pPr>
          </a:lstStyle>
          <a:p>
            <a:pPr marR="0" algn="l" rtl="1">
              <a:lnSpc>
                <a:spcPct val="100000"/>
              </a:lnSpc>
              <a:spcBef>
                <a:spcPts val="0"/>
              </a:spcBef>
              <a:spcAft>
                <a:spcPts val="0"/>
              </a:spcAft>
              <a:buClr>
                <a:schemeClr val="dk1"/>
              </a:buClr>
              <a:buSzPts val="5200"/>
              <a:buFont typeface="Marvel"/>
              <a:buNone/>
            </a:pPr>
            <a:endParaRPr dirty="0"/>
          </a:p>
        </p:txBody>
      </p:sp>
      <p:sp>
        <p:nvSpPr>
          <p:cNvPr id="13" name="Google Shape;13;p2"/>
          <p:cNvSpPr txBox="1">
            <a:spLocks noGrp="1"/>
          </p:cNvSpPr>
          <p:nvPr>
            <p:ph type="subTitle" idx="1"/>
          </p:nvPr>
        </p:nvSpPr>
        <p:spPr>
          <a:xfrm rot="1416">
            <a:off x="5456962" y="3940825"/>
            <a:ext cx="2913300" cy="79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PT Serif"/>
              <a:buNone/>
              <a:defRPr/>
            </a:lvl1pPr>
            <a:lvl2pPr lvl="1" algn="ctr">
              <a:lnSpc>
                <a:spcPct val="100000"/>
              </a:lnSpc>
              <a:spcBef>
                <a:spcPts val="0"/>
              </a:spcBef>
              <a:spcAft>
                <a:spcPts val="0"/>
              </a:spcAft>
              <a:buSzPts val="2800"/>
              <a:buFont typeface="PT Serif"/>
              <a:buNone/>
              <a:defRPr sz="2800">
                <a:latin typeface="PT Serif"/>
                <a:ea typeface="PT Serif"/>
                <a:cs typeface="PT Serif"/>
                <a:sym typeface="PT Serif"/>
              </a:defRPr>
            </a:lvl2pPr>
            <a:lvl3pPr lvl="2" algn="ctr">
              <a:lnSpc>
                <a:spcPct val="100000"/>
              </a:lnSpc>
              <a:spcBef>
                <a:spcPts val="0"/>
              </a:spcBef>
              <a:spcAft>
                <a:spcPts val="0"/>
              </a:spcAft>
              <a:buSzPts val="2800"/>
              <a:buFont typeface="PT Serif"/>
              <a:buNone/>
              <a:defRPr sz="2800">
                <a:latin typeface="PT Serif"/>
                <a:ea typeface="PT Serif"/>
                <a:cs typeface="PT Serif"/>
                <a:sym typeface="PT Serif"/>
              </a:defRPr>
            </a:lvl3pPr>
            <a:lvl4pPr lvl="3" algn="ctr">
              <a:lnSpc>
                <a:spcPct val="100000"/>
              </a:lnSpc>
              <a:spcBef>
                <a:spcPts val="0"/>
              </a:spcBef>
              <a:spcAft>
                <a:spcPts val="0"/>
              </a:spcAft>
              <a:buSzPts val="2800"/>
              <a:buFont typeface="PT Serif"/>
              <a:buNone/>
              <a:defRPr sz="2800">
                <a:latin typeface="PT Serif"/>
                <a:ea typeface="PT Serif"/>
                <a:cs typeface="PT Serif"/>
                <a:sym typeface="PT Serif"/>
              </a:defRPr>
            </a:lvl4pPr>
            <a:lvl5pPr lvl="4" algn="ctr">
              <a:lnSpc>
                <a:spcPct val="100000"/>
              </a:lnSpc>
              <a:spcBef>
                <a:spcPts val="0"/>
              </a:spcBef>
              <a:spcAft>
                <a:spcPts val="0"/>
              </a:spcAft>
              <a:buSzPts val="2800"/>
              <a:buFont typeface="PT Serif"/>
              <a:buNone/>
              <a:defRPr sz="2800">
                <a:latin typeface="PT Serif"/>
                <a:ea typeface="PT Serif"/>
                <a:cs typeface="PT Serif"/>
                <a:sym typeface="PT Serif"/>
              </a:defRPr>
            </a:lvl5pPr>
            <a:lvl6pPr lvl="5" algn="ctr">
              <a:lnSpc>
                <a:spcPct val="100000"/>
              </a:lnSpc>
              <a:spcBef>
                <a:spcPts val="0"/>
              </a:spcBef>
              <a:spcAft>
                <a:spcPts val="0"/>
              </a:spcAft>
              <a:buSzPts val="2800"/>
              <a:buFont typeface="PT Serif"/>
              <a:buNone/>
              <a:defRPr sz="2800">
                <a:latin typeface="PT Serif"/>
                <a:ea typeface="PT Serif"/>
                <a:cs typeface="PT Serif"/>
                <a:sym typeface="PT Serif"/>
              </a:defRPr>
            </a:lvl6pPr>
            <a:lvl7pPr lvl="6" algn="ctr">
              <a:lnSpc>
                <a:spcPct val="100000"/>
              </a:lnSpc>
              <a:spcBef>
                <a:spcPts val="0"/>
              </a:spcBef>
              <a:spcAft>
                <a:spcPts val="0"/>
              </a:spcAft>
              <a:buSzPts val="2800"/>
              <a:buFont typeface="PT Serif"/>
              <a:buNone/>
              <a:defRPr sz="2800">
                <a:latin typeface="PT Serif"/>
                <a:ea typeface="PT Serif"/>
                <a:cs typeface="PT Serif"/>
                <a:sym typeface="PT Serif"/>
              </a:defRPr>
            </a:lvl7pPr>
            <a:lvl8pPr lvl="7" algn="ctr">
              <a:lnSpc>
                <a:spcPct val="100000"/>
              </a:lnSpc>
              <a:spcBef>
                <a:spcPts val="0"/>
              </a:spcBef>
              <a:spcAft>
                <a:spcPts val="0"/>
              </a:spcAft>
              <a:buSzPts val="2800"/>
              <a:buFont typeface="PT Serif"/>
              <a:buNone/>
              <a:defRPr sz="2800">
                <a:latin typeface="PT Serif"/>
                <a:ea typeface="PT Serif"/>
                <a:cs typeface="PT Serif"/>
                <a:sym typeface="PT Serif"/>
              </a:defRPr>
            </a:lvl8pPr>
            <a:lvl9pPr lvl="8" algn="ctr">
              <a:lnSpc>
                <a:spcPct val="100000"/>
              </a:lnSpc>
              <a:spcBef>
                <a:spcPts val="0"/>
              </a:spcBef>
              <a:spcAft>
                <a:spcPts val="0"/>
              </a:spcAft>
              <a:buSzPts val="2800"/>
              <a:buFont typeface="PT Serif"/>
              <a:buNone/>
              <a:defRPr sz="2800">
                <a:latin typeface="PT Serif"/>
                <a:ea typeface="PT Serif"/>
                <a:cs typeface="PT Serif"/>
                <a:sym typeface="PT Serif"/>
              </a:defRPr>
            </a:lvl9pPr>
          </a:lstStyle>
          <a:p>
            <a:pPr marL="457200" marR="0" indent="-342900" algn="ctr" rtl="1">
              <a:lnSpc>
                <a:spcPct val="100000"/>
              </a:lnSpc>
              <a:spcBef>
                <a:spcPts val="0"/>
              </a:spcBef>
              <a:spcAft>
                <a:spcPts val="0"/>
              </a:spcAft>
              <a:buClr>
                <a:schemeClr val="dk1"/>
              </a:buClr>
              <a:buSzPts val="2800"/>
              <a:buFont typeface="PT Serif"/>
              <a:buNone/>
            </a:pP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subTitle" idx="1"/>
          </p:nvPr>
        </p:nvSpPr>
        <p:spPr>
          <a:xfrm>
            <a:off x="614730" y="2131575"/>
            <a:ext cx="25059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9"/>
          <p:cNvSpPr txBox="1">
            <a:spLocks noGrp="1"/>
          </p:cNvSpPr>
          <p:nvPr>
            <p:ph type="title"/>
          </p:nvPr>
        </p:nvSpPr>
        <p:spPr>
          <a:xfrm>
            <a:off x="5420751" y="422799"/>
            <a:ext cx="3097800" cy="93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7200">
                <a:solidFill>
                  <a:schemeClr val="lt1"/>
                </a:solidFill>
              </a:defRPr>
            </a:lvl1pPr>
            <a:lvl2pPr lvl="1" algn="r" rtl="0">
              <a:spcBef>
                <a:spcPts val="0"/>
              </a:spcBef>
              <a:spcAft>
                <a:spcPts val="0"/>
              </a:spcAft>
              <a:buNone/>
              <a:defRPr sz="7200">
                <a:solidFill>
                  <a:schemeClr val="lt1"/>
                </a:solidFill>
              </a:defRPr>
            </a:lvl2pPr>
            <a:lvl3pPr lvl="2" algn="r" rtl="0">
              <a:spcBef>
                <a:spcPts val="0"/>
              </a:spcBef>
              <a:spcAft>
                <a:spcPts val="0"/>
              </a:spcAft>
              <a:buNone/>
              <a:defRPr sz="7200">
                <a:solidFill>
                  <a:schemeClr val="lt1"/>
                </a:solidFill>
              </a:defRPr>
            </a:lvl3pPr>
            <a:lvl4pPr lvl="3" algn="r" rtl="0">
              <a:spcBef>
                <a:spcPts val="0"/>
              </a:spcBef>
              <a:spcAft>
                <a:spcPts val="0"/>
              </a:spcAft>
              <a:buNone/>
              <a:defRPr sz="7200">
                <a:solidFill>
                  <a:schemeClr val="lt1"/>
                </a:solidFill>
              </a:defRPr>
            </a:lvl4pPr>
            <a:lvl5pPr lvl="4" algn="r" rtl="0">
              <a:spcBef>
                <a:spcPts val="0"/>
              </a:spcBef>
              <a:spcAft>
                <a:spcPts val="0"/>
              </a:spcAft>
              <a:buNone/>
              <a:defRPr sz="7200">
                <a:solidFill>
                  <a:schemeClr val="lt1"/>
                </a:solidFill>
              </a:defRPr>
            </a:lvl5pPr>
            <a:lvl6pPr lvl="5" algn="r" rtl="0">
              <a:spcBef>
                <a:spcPts val="0"/>
              </a:spcBef>
              <a:spcAft>
                <a:spcPts val="0"/>
              </a:spcAft>
              <a:buNone/>
              <a:defRPr sz="7200">
                <a:solidFill>
                  <a:schemeClr val="lt1"/>
                </a:solidFill>
              </a:defRPr>
            </a:lvl6pPr>
            <a:lvl7pPr lvl="6" algn="r" rtl="0">
              <a:spcBef>
                <a:spcPts val="0"/>
              </a:spcBef>
              <a:spcAft>
                <a:spcPts val="0"/>
              </a:spcAft>
              <a:buNone/>
              <a:defRPr sz="7200">
                <a:solidFill>
                  <a:schemeClr val="lt1"/>
                </a:solidFill>
              </a:defRPr>
            </a:lvl7pPr>
            <a:lvl8pPr lvl="7" algn="r" rtl="0">
              <a:spcBef>
                <a:spcPts val="0"/>
              </a:spcBef>
              <a:spcAft>
                <a:spcPts val="0"/>
              </a:spcAft>
              <a:buNone/>
              <a:defRPr sz="7200">
                <a:solidFill>
                  <a:schemeClr val="lt1"/>
                </a:solidFill>
              </a:defRPr>
            </a:lvl8pPr>
            <a:lvl9pPr lvl="8" algn="r" rtl="0">
              <a:spcBef>
                <a:spcPts val="0"/>
              </a:spcBef>
              <a:spcAft>
                <a:spcPts val="0"/>
              </a:spcAft>
              <a:buNone/>
              <a:defRPr sz="72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50"/>
        <p:cNvGrpSpPr/>
        <p:nvPr/>
      </p:nvGrpSpPr>
      <p:grpSpPr>
        <a:xfrm>
          <a:off x="0" y="0"/>
          <a:ext cx="0" cy="0"/>
          <a:chOff x="0" y="0"/>
          <a:chExt cx="0" cy="0"/>
        </a:xfrm>
      </p:grpSpPr>
      <p:sp>
        <p:nvSpPr>
          <p:cNvPr id="51" name="Google Shape;51;p11"/>
          <p:cNvSpPr/>
          <p:nvPr/>
        </p:nvSpPr>
        <p:spPr>
          <a:xfrm>
            <a:off x="3905250" y="402050"/>
            <a:ext cx="5990400" cy="3117900"/>
          </a:xfrm>
          <a:prstGeom prst="roundRect">
            <a:avLst>
              <a:gd name="adj" fmla="val 13861"/>
            </a:avLst>
          </a:prstGeom>
          <a:solidFill>
            <a:schemeClr val="lt2">
              <a:alpha val="6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txBox="1">
            <a:spLocks noGrp="1"/>
          </p:cNvSpPr>
          <p:nvPr>
            <p:ph type="title"/>
          </p:nvPr>
        </p:nvSpPr>
        <p:spPr>
          <a:xfrm>
            <a:off x="4213400" y="997550"/>
            <a:ext cx="3739800" cy="1926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000">
                <a:solidFill>
                  <a:schemeClr val="lt1"/>
                </a:solidFill>
              </a:defRPr>
            </a:lvl1pPr>
            <a:lvl2pPr lvl="1"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2pPr>
            <a:lvl3pPr lvl="2"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3pPr>
            <a:lvl4pPr lvl="3"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4pPr>
            <a:lvl5pPr lvl="4"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5pPr>
            <a:lvl6pPr lvl="5"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6pPr>
            <a:lvl7pPr lvl="6"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7pPr>
            <a:lvl8pPr lvl="7"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8pPr>
            <a:lvl9pPr lvl="8"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9pPr>
          </a:lstStyle>
          <a:p>
            <a:endParaRPr/>
          </a:p>
        </p:txBody>
      </p:sp>
      <p:sp>
        <p:nvSpPr>
          <p:cNvPr id="53" name="Google Shape;53;p11"/>
          <p:cNvSpPr txBox="1">
            <a:spLocks noGrp="1"/>
          </p:cNvSpPr>
          <p:nvPr>
            <p:ph type="title" idx="2"/>
          </p:nvPr>
        </p:nvSpPr>
        <p:spPr>
          <a:xfrm>
            <a:off x="637750" y="540000"/>
            <a:ext cx="3325500" cy="797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picture" preserve="1">
  <p:cSld name="1_Big picture">
    <p:spTree>
      <p:nvGrpSpPr>
        <p:cNvPr id="1" name="Shape 50"/>
        <p:cNvGrpSpPr/>
        <p:nvPr/>
      </p:nvGrpSpPr>
      <p:grpSpPr>
        <a:xfrm>
          <a:off x="0" y="0"/>
          <a:ext cx="0" cy="0"/>
          <a:chOff x="0" y="0"/>
          <a:chExt cx="0" cy="0"/>
        </a:xfrm>
      </p:grpSpPr>
      <p:sp>
        <p:nvSpPr>
          <p:cNvPr id="51" name="Google Shape;51;p11"/>
          <p:cNvSpPr/>
          <p:nvPr/>
        </p:nvSpPr>
        <p:spPr>
          <a:xfrm>
            <a:off x="3905250" y="402050"/>
            <a:ext cx="5990400" cy="3117900"/>
          </a:xfrm>
          <a:prstGeom prst="roundRect">
            <a:avLst>
              <a:gd name="adj" fmla="val 13861"/>
            </a:avLst>
          </a:prstGeom>
          <a:solidFill>
            <a:schemeClr val="lt2">
              <a:alpha val="6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txBox="1">
            <a:spLocks noGrp="1"/>
          </p:cNvSpPr>
          <p:nvPr>
            <p:ph type="title"/>
          </p:nvPr>
        </p:nvSpPr>
        <p:spPr>
          <a:xfrm>
            <a:off x="4213400" y="997550"/>
            <a:ext cx="3739800" cy="1926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000">
                <a:solidFill>
                  <a:schemeClr val="lt1"/>
                </a:solidFill>
              </a:defRPr>
            </a:lvl1pPr>
            <a:lvl2pPr lvl="1"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2pPr>
            <a:lvl3pPr lvl="2"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3pPr>
            <a:lvl4pPr lvl="3"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4pPr>
            <a:lvl5pPr lvl="4"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5pPr>
            <a:lvl6pPr lvl="5"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6pPr>
            <a:lvl7pPr lvl="6"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7pPr>
            <a:lvl8pPr lvl="7"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8pPr>
            <a:lvl9pPr lvl="8"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9pPr>
          </a:lstStyle>
          <a:p>
            <a:endParaRPr/>
          </a:p>
        </p:txBody>
      </p:sp>
      <p:sp>
        <p:nvSpPr>
          <p:cNvPr id="53" name="Google Shape;53;p11"/>
          <p:cNvSpPr txBox="1">
            <a:spLocks noGrp="1"/>
          </p:cNvSpPr>
          <p:nvPr>
            <p:ph type="title" idx="2"/>
          </p:nvPr>
        </p:nvSpPr>
        <p:spPr>
          <a:xfrm>
            <a:off x="637750" y="540000"/>
            <a:ext cx="3325500" cy="797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extLst>
      <p:ext uri="{BB962C8B-B14F-4D97-AF65-F5344CB8AC3E}">
        <p14:creationId xmlns:p14="http://schemas.microsoft.com/office/powerpoint/2010/main" val="68550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2"/>
          <p:cNvSpPr txBox="1">
            <a:spLocks noGrp="1"/>
          </p:cNvSpPr>
          <p:nvPr>
            <p:ph type="title" hasCustomPrompt="1"/>
          </p:nvPr>
        </p:nvSpPr>
        <p:spPr>
          <a:xfrm rot="121">
            <a:off x="345816" y="2356616"/>
            <a:ext cx="8520600" cy="123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2"/>
          <p:cNvSpPr txBox="1">
            <a:spLocks noGrp="1"/>
          </p:cNvSpPr>
          <p:nvPr>
            <p:ph type="subTitle" idx="1"/>
          </p:nvPr>
        </p:nvSpPr>
        <p:spPr>
          <a:xfrm flipH="1">
            <a:off x="3482150" y="1567376"/>
            <a:ext cx="2179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reserve="1">
  <p:cSld name="1_Table of contents">
    <p:spTree>
      <p:nvGrpSpPr>
        <p:cNvPr id="1" name="Shape 57"/>
        <p:cNvGrpSpPr/>
        <p:nvPr/>
      </p:nvGrpSpPr>
      <p:grpSpPr>
        <a:xfrm>
          <a:off x="0" y="0"/>
          <a:ext cx="0" cy="0"/>
          <a:chOff x="0" y="0"/>
          <a:chExt cx="0" cy="0"/>
        </a:xfrm>
      </p:grpSpPr>
      <p:sp>
        <p:nvSpPr>
          <p:cNvPr id="58" name="Google Shape;58;p13"/>
          <p:cNvSpPr/>
          <p:nvPr/>
        </p:nvSpPr>
        <p:spPr>
          <a:xfrm>
            <a:off x="6805500" y="1709261"/>
            <a:ext cx="3391200" cy="813600"/>
          </a:xfrm>
          <a:prstGeom prst="roundRect">
            <a:avLst>
              <a:gd name="adj" fmla="val 13861"/>
            </a:avLst>
          </a:prstGeom>
          <a:solidFill>
            <a:srgbClr val="BCCAEC">
              <a:alpha val="6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p:cNvSpPr/>
          <p:nvPr/>
        </p:nvSpPr>
        <p:spPr>
          <a:xfrm>
            <a:off x="-1077673" y="418763"/>
            <a:ext cx="3391200" cy="810328"/>
          </a:xfrm>
          <a:prstGeom prst="roundRect">
            <a:avLst>
              <a:gd name="adj" fmla="val 13861"/>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774390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hasCustomPrompt="1"/>
          </p:nvPr>
        </p:nvSpPr>
        <p:spPr>
          <a:xfrm flipH="1">
            <a:off x="7371856" y="2213414"/>
            <a:ext cx="12096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6000" b="0">
                <a:solidFill>
                  <a:schemeClr val="lt1"/>
                </a:solidFill>
              </a:defRPr>
            </a:lvl1pPr>
            <a:lvl2pPr lvl="1" algn="r" rtl="0">
              <a:spcBef>
                <a:spcPts val="0"/>
              </a:spcBef>
              <a:spcAft>
                <a:spcPts val="0"/>
              </a:spcAft>
              <a:buSzPts val="5500"/>
              <a:buFont typeface="Thasadith"/>
              <a:buNone/>
              <a:defRPr sz="5500">
                <a:latin typeface="Thasadith"/>
                <a:ea typeface="Thasadith"/>
                <a:cs typeface="Thasadith"/>
                <a:sym typeface="Thasadith"/>
              </a:defRPr>
            </a:lvl2pPr>
            <a:lvl3pPr lvl="2" algn="r" rtl="0">
              <a:spcBef>
                <a:spcPts val="0"/>
              </a:spcBef>
              <a:spcAft>
                <a:spcPts val="0"/>
              </a:spcAft>
              <a:buSzPts val="5500"/>
              <a:buFont typeface="Thasadith"/>
              <a:buNone/>
              <a:defRPr sz="5500">
                <a:latin typeface="Thasadith"/>
                <a:ea typeface="Thasadith"/>
                <a:cs typeface="Thasadith"/>
                <a:sym typeface="Thasadith"/>
              </a:defRPr>
            </a:lvl3pPr>
            <a:lvl4pPr lvl="3" algn="r" rtl="0">
              <a:spcBef>
                <a:spcPts val="0"/>
              </a:spcBef>
              <a:spcAft>
                <a:spcPts val="0"/>
              </a:spcAft>
              <a:buSzPts val="5500"/>
              <a:buFont typeface="Thasadith"/>
              <a:buNone/>
              <a:defRPr sz="5500">
                <a:latin typeface="Thasadith"/>
                <a:ea typeface="Thasadith"/>
                <a:cs typeface="Thasadith"/>
                <a:sym typeface="Thasadith"/>
              </a:defRPr>
            </a:lvl4pPr>
            <a:lvl5pPr lvl="4" algn="r" rtl="0">
              <a:spcBef>
                <a:spcPts val="0"/>
              </a:spcBef>
              <a:spcAft>
                <a:spcPts val="0"/>
              </a:spcAft>
              <a:buSzPts val="5500"/>
              <a:buFont typeface="Thasadith"/>
              <a:buNone/>
              <a:defRPr sz="5500">
                <a:latin typeface="Thasadith"/>
                <a:ea typeface="Thasadith"/>
                <a:cs typeface="Thasadith"/>
                <a:sym typeface="Thasadith"/>
              </a:defRPr>
            </a:lvl5pPr>
            <a:lvl6pPr lvl="5" algn="r" rtl="0">
              <a:spcBef>
                <a:spcPts val="0"/>
              </a:spcBef>
              <a:spcAft>
                <a:spcPts val="0"/>
              </a:spcAft>
              <a:buSzPts val="5500"/>
              <a:buFont typeface="Thasadith"/>
              <a:buNone/>
              <a:defRPr sz="5500">
                <a:latin typeface="Thasadith"/>
                <a:ea typeface="Thasadith"/>
                <a:cs typeface="Thasadith"/>
                <a:sym typeface="Thasadith"/>
              </a:defRPr>
            </a:lvl6pPr>
            <a:lvl7pPr lvl="6" algn="r" rtl="0">
              <a:spcBef>
                <a:spcPts val="0"/>
              </a:spcBef>
              <a:spcAft>
                <a:spcPts val="0"/>
              </a:spcAft>
              <a:buSzPts val="5500"/>
              <a:buFont typeface="Thasadith"/>
              <a:buNone/>
              <a:defRPr sz="5500">
                <a:latin typeface="Thasadith"/>
                <a:ea typeface="Thasadith"/>
                <a:cs typeface="Thasadith"/>
                <a:sym typeface="Thasadith"/>
              </a:defRPr>
            </a:lvl7pPr>
            <a:lvl8pPr lvl="7" algn="r" rtl="0">
              <a:spcBef>
                <a:spcPts val="0"/>
              </a:spcBef>
              <a:spcAft>
                <a:spcPts val="0"/>
              </a:spcAft>
              <a:buSzPts val="5500"/>
              <a:buFont typeface="Thasadith"/>
              <a:buNone/>
              <a:defRPr sz="5500">
                <a:latin typeface="Thasadith"/>
                <a:ea typeface="Thasadith"/>
                <a:cs typeface="Thasadith"/>
                <a:sym typeface="Thasadith"/>
              </a:defRPr>
            </a:lvl8pPr>
            <a:lvl9pPr lvl="8" algn="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62" name="Google Shape;62;p13"/>
          <p:cNvSpPr txBox="1">
            <a:spLocks noGrp="1"/>
          </p:cNvSpPr>
          <p:nvPr>
            <p:ph type="subTitle" idx="1"/>
          </p:nvPr>
        </p:nvSpPr>
        <p:spPr>
          <a:xfrm flipH="1">
            <a:off x="1658377" y="1042034"/>
            <a:ext cx="22194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 name="Google Shape;63;p13"/>
          <p:cNvSpPr txBox="1">
            <a:spLocks noGrp="1"/>
          </p:cNvSpPr>
          <p:nvPr>
            <p:ph type="subTitle" idx="2"/>
          </p:nvPr>
        </p:nvSpPr>
        <p:spPr>
          <a:xfrm>
            <a:off x="4937908" y="2477830"/>
            <a:ext cx="21570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 name="Google Shape;64;p13"/>
          <p:cNvSpPr txBox="1">
            <a:spLocks noGrp="1"/>
          </p:cNvSpPr>
          <p:nvPr>
            <p:ph type="title" idx="3"/>
          </p:nvPr>
        </p:nvSpPr>
        <p:spPr>
          <a:xfrm>
            <a:off x="4171050" y="344700"/>
            <a:ext cx="4345200" cy="745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65" name="Google Shape;65;p13"/>
          <p:cNvSpPr txBox="1">
            <a:spLocks noGrp="1"/>
          </p:cNvSpPr>
          <p:nvPr>
            <p:ph type="subTitle" idx="4"/>
          </p:nvPr>
        </p:nvSpPr>
        <p:spPr>
          <a:xfrm flipH="1">
            <a:off x="1658377" y="2003664"/>
            <a:ext cx="22194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 name="Google Shape;66;p13"/>
          <p:cNvSpPr txBox="1">
            <a:spLocks noGrp="1"/>
          </p:cNvSpPr>
          <p:nvPr>
            <p:ph type="subTitle" idx="5"/>
          </p:nvPr>
        </p:nvSpPr>
        <p:spPr>
          <a:xfrm>
            <a:off x="5052207" y="3439460"/>
            <a:ext cx="20427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 name="Google Shape;67;p13"/>
          <p:cNvSpPr txBox="1">
            <a:spLocks noGrp="1"/>
          </p:cNvSpPr>
          <p:nvPr>
            <p:ph type="subTitle" idx="6"/>
          </p:nvPr>
        </p:nvSpPr>
        <p:spPr>
          <a:xfrm flipH="1">
            <a:off x="1658315" y="470142"/>
            <a:ext cx="3130200" cy="7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68" name="Google Shape;68;p13"/>
          <p:cNvSpPr txBox="1">
            <a:spLocks noGrp="1"/>
          </p:cNvSpPr>
          <p:nvPr>
            <p:ph type="subTitle" idx="7"/>
          </p:nvPr>
        </p:nvSpPr>
        <p:spPr>
          <a:xfrm>
            <a:off x="4937982" y="1905938"/>
            <a:ext cx="2157000" cy="745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69" name="Google Shape;69;p13"/>
          <p:cNvSpPr txBox="1">
            <a:spLocks noGrp="1"/>
          </p:cNvSpPr>
          <p:nvPr>
            <p:ph type="subTitle" idx="8"/>
          </p:nvPr>
        </p:nvSpPr>
        <p:spPr>
          <a:xfrm flipH="1">
            <a:off x="1658315" y="1720401"/>
            <a:ext cx="3130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70" name="Google Shape;70;p13"/>
          <p:cNvSpPr txBox="1">
            <a:spLocks noGrp="1"/>
          </p:cNvSpPr>
          <p:nvPr>
            <p:ph type="subTitle" idx="9"/>
          </p:nvPr>
        </p:nvSpPr>
        <p:spPr>
          <a:xfrm>
            <a:off x="5156980" y="3156197"/>
            <a:ext cx="19380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71" name="Google Shape;71;p13"/>
          <p:cNvSpPr txBox="1">
            <a:spLocks noGrp="1"/>
          </p:cNvSpPr>
          <p:nvPr>
            <p:ph type="title" idx="13" hasCustomPrompt="1"/>
          </p:nvPr>
        </p:nvSpPr>
        <p:spPr>
          <a:xfrm>
            <a:off x="10869" y="1752579"/>
            <a:ext cx="13236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500"/>
              <a:buNone/>
              <a:defRPr sz="6000" b="0">
                <a:solidFill>
                  <a:schemeClr val="l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72" name="Google Shape;72;p13"/>
          <p:cNvSpPr txBox="1">
            <a:spLocks noGrp="1"/>
          </p:cNvSpPr>
          <p:nvPr>
            <p:ph type="title" idx="14" hasCustomPrompt="1"/>
          </p:nvPr>
        </p:nvSpPr>
        <p:spPr>
          <a:xfrm flipH="1">
            <a:off x="7371856" y="3188375"/>
            <a:ext cx="13236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6000" b="0">
                <a:solidFill>
                  <a:schemeClr val="lt1"/>
                </a:solidFill>
              </a:defRPr>
            </a:lvl1pPr>
            <a:lvl2pPr lvl="1" algn="r" rtl="0">
              <a:spcBef>
                <a:spcPts val="0"/>
              </a:spcBef>
              <a:spcAft>
                <a:spcPts val="0"/>
              </a:spcAft>
              <a:buSzPts val="5500"/>
              <a:buFont typeface="Thasadith"/>
              <a:buNone/>
              <a:defRPr sz="5500">
                <a:latin typeface="Thasadith"/>
                <a:ea typeface="Thasadith"/>
                <a:cs typeface="Thasadith"/>
                <a:sym typeface="Thasadith"/>
              </a:defRPr>
            </a:lvl2pPr>
            <a:lvl3pPr lvl="2" algn="r" rtl="0">
              <a:spcBef>
                <a:spcPts val="0"/>
              </a:spcBef>
              <a:spcAft>
                <a:spcPts val="0"/>
              </a:spcAft>
              <a:buSzPts val="5500"/>
              <a:buFont typeface="Thasadith"/>
              <a:buNone/>
              <a:defRPr sz="5500">
                <a:latin typeface="Thasadith"/>
                <a:ea typeface="Thasadith"/>
                <a:cs typeface="Thasadith"/>
                <a:sym typeface="Thasadith"/>
              </a:defRPr>
            </a:lvl3pPr>
            <a:lvl4pPr lvl="3" algn="r" rtl="0">
              <a:spcBef>
                <a:spcPts val="0"/>
              </a:spcBef>
              <a:spcAft>
                <a:spcPts val="0"/>
              </a:spcAft>
              <a:buSzPts val="5500"/>
              <a:buFont typeface="Thasadith"/>
              <a:buNone/>
              <a:defRPr sz="5500">
                <a:latin typeface="Thasadith"/>
                <a:ea typeface="Thasadith"/>
                <a:cs typeface="Thasadith"/>
                <a:sym typeface="Thasadith"/>
              </a:defRPr>
            </a:lvl4pPr>
            <a:lvl5pPr lvl="4" algn="r" rtl="0">
              <a:spcBef>
                <a:spcPts val="0"/>
              </a:spcBef>
              <a:spcAft>
                <a:spcPts val="0"/>
              </a:spcAft>
              <a:buSzPts val="5500"/>
              <a:buFont typeface="Thasadith"/>
              <a:buNone/>
              <a:defRPr sz="5500">
                <a:latin typeface="Thasadith"/>
                <a:ea typeface="Thasadith"/>
                <a:cs typeface="Thasadith"/>
                <a:sym typeface="Thasadith"/>
              </a:defRPr>
            </a:lvl5pPr>
            <a:lvl6pPr lvl="5" algn="r" rtl="0">
              <a:spcBef>
                <a:spcPts val="0"/>
              </a:spcBef>
              <a:spcAft>
                <a:spcPts val="0"/>
              </a:spcAft>
              <a:buSzPts val="5500"/>
              <a:buFont typeface="Thasadith"/>
              <a:buNone/>
              <a:defRPr sz="5500">
                <a:latin typeface="Thasadith"/>
                <a:ea typeface="Thasadith"/>
                <a:cs typeface="Thasadith"/>
                <a:sym typeface="Thasadith"/>
              </a:defRPr>
            </a:lvl6pPr>
            <a:lvl7pPr lvl="6" algn="r" rtl="0">
              <a:spcBef>
                <a:spcPts val="0"/>
              </a:spcBef>
              <a:spcAft>
                <a:spcPts val="0"/>
              </a:spcAft>
              <a:buSzPts val="5500"/>
              <a:buFont typeface="Thasadith"/>
              <a:buNone/>
              <a:defRPr sz="5500">
                <a:latin typeface="Thasadith"/>
                <a:ea typeface="Thasadith"/>
                <a:cs typeface="Thasadith"/>
                <a:sym typeface="Thasadith"/>
              </a:defRPr>
            </a:lvl7pPr>
            <a:lvl8pPr lvl="7" algn="r" rtl="0">
              <a:spcBef>
                <a:spcPts val="0"/>
              </a:spcBef>
              <a:spcAft>
                <a:spcPts val="0"/>
              </a:spcAft>
              <a:buSzPts val="5500"/>
              <a:buFont typeface="Thasadith"/>
              <a:buNone/>
              <a:defRPr sz="5500">
                <a:latin typeface="Thasadith"/>
                <a:ea typeface="Thasadith"/>
                <a:cs typeface="Thasadith"/>
                <a:sym typeface="Thasadith"/>
              </a:defRPr>
            </a:lvl8pPr>
            <a:lvl9pPr lvl="8" algn="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73" name="Google Shape;73;p13"/>
          <p:cNvSpPr txBox="1">
            <a:spLocks noGrp="1"/>
          </p:cNvSpPr>
          <p:nvPr>
            <p:ph type="title" idx="15" hasCustomPrompt="1"/>
          </p:nvPr>
        </p:nvSpPr>
        <p:spPr>
          <a:xfrm>
            <a:off x="10869" y="777618"/>
            <a:ext cx="13236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500"/>
              <a:buNone/>
              <a:defRPr sz="6000" b="0">
                <a:solidFill>
                  <a:schemeClr val="l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8" name="Google Shape;59;p13">
            <a:extLst>
              <a:ext uri="{FF2B5EF4-FFF2-40B4-BE49-F238E27FC236}">
                <a16:creationId xmlns:a16="http://schemas.microsoft.com/office/drawing/2014/main" id="{4050C66E-9EAB-5A4C-ADBD-34C03A3693B1}"/>
              </a:ext>
            </a:extLst>
          </p:cNvPr>
          <p:cNvSpPr/>
          <p:nvPr userDrawn="1"/>
        </p:nvSpPr>
        <p:spPr>
          <a:xfrm>
            <a:off x="-1077673" y="2950503"/>
            <a:ext cx="3391200" cy="813600"/>
          </a:xfrm>
          <a:prstGeom prst="roundRect">
            <a:avLst>
              <a:gd name="adj" fmla="val 13861"/>
            </a:avLst>
          </a:prstGeom>
          <a:solidFill>
            <a:srgbClr val="8BE0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052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CUSTOM_1_1">
    <p:spTree>
      <p:nvGrpSpPr>
        <p:cNvPr id="1" name="Shape 83"/>
        <p:cNvGrpSpPr/>
        <p:nvPr/>
      </p:nvGrpSpPr>
      <p:grpSpPr>
        <a:xfrm>
          <a:off x="0" y="0"/>
          <a:ext cx="0" cy="0"/>
          <a:chOff x="0" y="0"/>
          <a:chExt cx="0" cy="0"/>
        </a:xfrm>
      </p:grpSpPr>
      <p:sp>
        <p:nvSpPr>
          <p:cNvPr id="84" name="Google Shape;84;p15"/>
          <p:cNvSpPr/>
          <p:nvPr/>
        </p:nvSpPr>
        <p:spPr>
          <a:xfrm>
            <a:off x="774390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subTitle" idx="1"/>
          </p:nvPr>
        </p:nvSpPr>
        <p:spPr>
          <a:xfrm flipH="1">
            <a:off x="5108325" y="2292100"/>
            <a:ext cx="3041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6" name="Google Shape;86;p15"/>
          <p:cNvSpPr txBox="1">
            <a:spLocks noGrp="1"/>
          </p:cNvSpPr>
          <p:nvPr>
            <p:ph type="subTitle" idx="2"/>
          </p:nvPr>
        </p:nvSpPr>
        <p:spPr>
          <a:xfrm flipH="1">
            <a:off x="872325" y="2286475"/>
            <a:ext cx="3101100" cy="105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5"/>
          <p:cNvSpPr txBox="1">
            <a:spLocks noGrp="1"/>
          </p:cNvSpPr>
          <p:nvPr>
            <p:ph type="title"/>
          </p:nvPr>
        </p:nvSpPr>
        <p:spPr>
          <a:xfrm>
            <a:off x="3842525" y="354225"/>
            <a:ext cx="4674900" cy="634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88" name="Google Shape;88;p15"/>
          <p:cNvSpPr txBox="1">
            <a:spLocks noGrp="1"/>
          </p:cNvSpPr>
          <p:nvPr>
            <p:ph type="subTitle" idx="3"/>
          </p:nvPr>
        </p:nvSpPr>
        <p:spPr>
          <a:xfrm flipH="1">
            <a:off x="5170232" y="3921525"/>
            <a:ext cx="1649700" cy="63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Font typeface="Thasadith"/>
              <a:buNone/>
              <a:defRPr sz="2400">
                <a:latin typeface="Marvel"/>
                <a:ea typeface="Marvel"/>
                <a:cs typeface="Marvel"/>
                <a:sym typeface="Marvel"/>
              </a:defRPr>
            </a:lvl1pPr>
            <a:lvl2pPr lvl="1" algn="ctr" rtl="0">
              <a:lnSpc>
                <a:spcPct val="100000"/>
              </a:lnSpc>
              <a:spcBef>
                <a:spcPts val="0"/>
              </a:spcBef>
              <a:spcAft>
                <a:spcPts val="0"/>
              </a:spcAft>
              <a:buSzPts val="3000"/>
              <a:buFont typeface="Thasadith"/>
              <a:buNone/>
              <a:defRPr sz="3000">
                <a:latin typeface="Thasadith"/>
                <a:ea typeface="Thasadith"/>
                <a:cs typeface="Thasadith"/>
                <a:sym typeface="Thasadith"/>
              </a:defRPr>
            </a:lvl2pPr>
            <a:lvl3pPr lvl="2" algn="ctr" rtl="0">
              <a:lnSpc>
                <a:spcPct val="100000"/>
              </a:lnSpc>
              <a:spcBef>
                <a:spcPts val="0"/>
              </a:spcBef>
              <a:spcAft>
                <a:spcPts val="0"/>
              </a:spcAft>
              <a:buSzPts val="3000"/>
              <a:buFont typeface="Thasadith"/>
              <a:buNone/>
              <a:defRPr sz="3000">
                <a:latin typeface="Thasadith"/>
                <a:ea typeface="Thasadith"/>
                <a:cs typeface="Thasadith"/>
                <a:sym typeface="Thasadith"/>
              </a:defRPr>
            </a:lvl3pPr>
            <a:lvl4pPr lvl="3" algn="ctr" rtl="0">
              <a:lnSpc>
                <a:spcPct val="100000"/>
              </a:lnSpc>
              <a:spcBef>
                <a:spcPts val="0"/>
              </a:spcBef>
              <a:spcAft>
                <a:spcPts val="0"/>
              </a:spcAft>
              <a:buSzPts val="3000"/>
              <a:buFont typeface="Thasadith"/>
              <a:buNone/>
              <a:defRPr sz="3000">
                <a:latin typeface="Thasadith"/>
                <a:ea typeface="Thasadith"/>
                <a:cs typeface="Thasadith"/>
                <a:sym typeface="Thasadith"/>
              </a:defRPr>
            </a:lvl4pPr>
            <a:lvl5pPr lvl="4" algn="ctr" rtl="0">
              <a:lnSpc>
                <a:spcPct val="100000"/>
              </a:lnSpc>
              <a:spcBef>
                <a:spcPts val="0"/>
              </a:spcBef>
              <a:spcAft>
                <a:spcPts val="0"/>
              </a:spcAft>
              <a:buSzPts val="3000"/>
              <a:buFont typeface="Thasadith"/>
              <a:buNone/>
              <a:defRPr sz="3000">
                <a:latin typeface="Thasadith"/>
                <a:ea typeface="Thasadith"/>
                <a:cs typeface="Thasadith"/>
                <a:sym typeface="Thasadith"/>
              </a:defRPr>
            </a:lvl5pPr>
            <a:lvl6pPr lvl="5" algn="ctr" rtl="0">
              <a:lnSpc>
                <a:spcPct val="100000"/>
              </a:lnSpc>
              <a:spcBef>
                <a:spcPts val="0"/>
              </a:spcBef>
              <a:spcAft>
                <a:spcPts val="0"/>
              </a:spcAft>
              <a:buSzPts val="3000"/>
              <a:buFont typeface="Thasadith"/>
              <a:buNone/>
              <a:defRPr sz="3000">
                <a:latin typeface="Thasadith"/>
                <a:ea typeface="Thasadith"/>
                <a:cs typeface="Thasadith"/>
                <a:sym typeface="Thasadith"/>
              </a:defRPr>
            </a:lvl6pPr>
            <a:lvl7pPr lvl="6" algn="ctr" rtl="0">
              <a:lnSpc>
                <a:spcPct val="100000"/>
              </a:lnSpc>
              <a:spcBef>
                <a:spcPts val="0"/>
              </a:spcBef>
              <a:spcAft>
                <a:spcPts val="0"/>
              </a:spcAft>
              <a:buSzPts val="3000"/>
              <a:buFont typeface="Thasadith"/>
              <a:buNone/>
              <a:defRPr sz="3000">
                <a:latin typeface="Thasadith"/>
                <a:ea typeface="Thasadith"/>
                <a:cs typeface="Thasadith"/>
                <a:sym typeface="Thasadith"/>
              </a:defRPr>
            </a:lvl7pPr>
            <a:lvl8pPr lvl="7" algn="ctr" rtl="0">
              <a:lnSpc>
                <a:spcPct val="100000"/>
              </a:lnSpc>
              <a:spcBef>
                <a:spcPts val="0"/>
              </a:spcBef>
              <a:spcAft>
                <a:spcPts val="0"/>
              </a:spcAft>
              <a:buSzPts val="3000"/>
              <a:buFont typeface="Thasadith"/>
              <a:buNone/>
              <a:defRPr sz="3000">
                <a:latin typeface="Thasadith"/>
                <a:ea typeface="Thasadith"/>
                <a:cs typeface="Thasadith"/>
                <a:sym typeface="Thasadith"/>
              </a:defRPr>
            </a:lvl8pPr>
            <a:lvl9pPr lvl="8" algn="ctr" rtl="0">
              <a:lnSpc>
                <a:spcPct val="100000"/>
              </a:lnSpc>
              <a:spcBef>
                <a:spcPts val="0"/>
              </a:spcBef>
              <a:spcAft>
                <a:spcPts val="0"/>
              </a:spcAft>
              <a:buSzPts val="3000"/>
              <a:buFont typeface="Thasadith"/>
              <a:buNone/>
              <a:defRPr sz="3000">
                <a:latin typeface="Thasadith"/>
                <a:ea typeface="Thasadith"/>
                <a:cs typeface="Thasadith"/>
                <a:sym typeface="Thasadith"/>
              </a:defRPr>
            </a:lvl9pPr>
          </a:lstStyle>
          <a:p>
            <a:endParaRPr/>
          </a:p>
        </p:txBody>
      </p:sp>
      <p:sp>
        <p:nvSpPr>
          <p:cNvPr id="89" name="Google Shape;89;p15"/>
          <p:cNvSpPr txBox="1">
            <a:spLocks noGrp="1"/>
          </p:cNvSpPr>
          <p:nvPr>
            <p:ph type="subTitle" idx="4"/>
          </p:nvPr>
        </p:nvSpPr>
        <p:spPr>
          <a:xfrm flipH="1">
            <a:off x="2291625" y="3921514"/>
            <a:ext cx="1681800" cy="634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Font typeface="Thasadith"/>
              <a:buNone/>
              <a:defRPr sz="2400">
                <a:latin typeface="Marvel"/>
                <a:ea typeface="Marvel"/>
                <a:cs typeface="Marvel"/>
                <a:sym typeface="Marvel"/>
              </a:defRPr>
            </a:lvl1pPr>
            <a:lvl2pPr lvl="1" algn="ctr" rtl="0">
              <a:lnSpc>
                <a:spcPct val="100000"/>
              </a:lnSpc>
              <a:spcBef>
                <a:spcPts val="0"/>
              </a:spcBef>
              <a:spcAft>
                <a:spcPts val="0"/>
              </a:spcAft>
              <a:buSzPts val="3000"/>
              <a:buFont typeface="Thasadith"/>
              <a:buNone/>
              <a:defRPr sz="3000">
                <a:latin typeface="Thasadith"/>
                <a:ea typeface="Thasadith"/>
                <a:cs typeface="Thasadith"/>
                <a:sym typeface="Thasadith"/>
              </a:defRPr>
            </a:lvl2pPr>
            <a:lvl3pPr lvl="2" algn="ctr" rtl="0">
              <a:lnSpc>
                <a:spcPct val="100000"/>
              </a:lnSpc>
              <a:spcBef>
                <a:spcPts val="0"/>
              </a:spcBef>
              <a:spcAft>
                <a:spcPts val="0"/>
              </a:spcAft>
              <a:buSzPts val="3000"/>
              <a:buFont typeface="Thasadith"/>
              <a:buNone/>
              <a:defRPr sz="3000">
                <a:latin typeface="Thasadith"/>
                <a:ea typeface="Thasadith"/>
                <a:cs typeface="Thasadith"/>
                <a:sym typeface="Thasadith"/>
              </a:defRPr>
            </a:lvl3pPr>
            <a:lvl4pPr lvl="3" algn="ctr" rtl="0">
              <a:lnSpc>
                <a:spcPct val="100000"/>
              </a:lnSpc>
              <a:spcBef>
                <a:spcPts val="0"/>
              </a:spcBef>
              <a:spcAft>
                <a:spcPts val="0"/>
              </a:spcAft>
              <a:buSzPts val="3000"/>
              <a:buFont typeface="Thasadith"/>
              <a:buNone/>
              <a:defRPr sz="3000">
                <a:latin typeface="Thasadith"/>
                <a:ea typeface="Thasadith"/>
                <a:cs typeface="Thasadith"/>
                <a:sym typeface="Thasadith"/>
              </a:defRPr>
            </a:lvl4pPr>
            <a:lvl5pPr lvl="4" algn="ctr" rtl="0">
              <a:lnSpc>
                <a:spcPct val="100000"/>
              </a:lnSpc>
              <a:spcBef>
                <a:spcPts val="0"/>
              </a:spcBef>
              <a:spcAft>
                <a:spcPts val="0"/>
              </a:spcAft>
              <a:buSzPts val="3000"/>
              <a:buFont typeface="Thasadith"/>
              <a:buNone/>
              <a:defRPr sz="3000">
                <a:latin typeface="Thasadith"/>
                <a:ea typeface="Thasadith"/>
                <a:cs typeface="Thasadith"/>
                <a:sym typeface="Thasadith"/>
              </a:defRPr>
            </a:lvl5pPr>
            <a:lvl6pPr lvl="5" algn="ctr" rtl="0">
              <a:lnSpc>
                <a:spcPct val="100000"/>
              </a:lnSpc>
              <a:spcBef>
                <a:spcPts val="0"/>
              </a:spcBef>
              <a:spcAft>
                <a:spcPts val="0"/>
              </a:spcAft>
              <a:buSzPts val="3000"/>
              <a:buFont typeface="Thasadith"/>
              <a:buNone/>
              <a:defRPr sz="3000">
                <a:latin typeface="Thasadith"/>
                <a:ea typeface="Thasadith"/>
                <a:cs typeface="Thasadith"/>
                <a:sym typeface="Thasadith"/>
              </a:defRPr>
            </a:lvl6pPr>
            <a:lvl7pPr lvl="6" algn="ctr" rtl="0">
              <a:lnSpc>
                <a:spcPct val="100000"/>
              </a:lnSpc>
              <a:spcBef>
                <a:spcPts val="0"/>
              </a:spcBef>
              <a:spcAft>
                <a:spcPts val="0"/>
              </a:spcAft>
              <a:buSzPts val="3000"/>
              <a:buFont typeface="Thasadith"/>
              <a:buNone/>
              <a:defRPr sz="3000">
                <a:latin typeface="Thasadith"/>
                <a:ea typeface="Thasadith"/>
                <a:cs typeface="Thasadith"/>
                <a:sym typeface="Thasadith"/>
              </a:defRPr>
            </a:lvl7pPr>
            <a:lvl8pPr lvl="7" algn="ctr" rtl="0">
              <a:lnSpc>
                <a:spcPct val="100000"/>
              </a:lnSpc>
              <a:spcBef>
                <a:spcPts val="0"/>
              </a:spcBef>
              <a:spcAft>
                <a:spcPts val="0"/>
              </a:spcAft>
              <a:buSzPts val="3000"/>
              <a:buFont typeface="Thasadith"/>
              <a:buNone/>
              <a:defRPr sz="3000">
                <a:latin typeface="Thasadith"/>
                <a:ea typeface="Thasadith"/>
                <a:cs typeface="Thasadith"/>
                <a:sym typeface="Thasadith"/>
              </a:defRPr>
            </a:lvl8pPr>
            <a:lvl9pPr lvl="8" algn="ctr" rtl="0">
              <a:lnSpc>
                <a:spcPct val="100000"/>
              </a:lnSpc>
              <a:spcBef>
                <a:spcPts val="0"/>
              </a:spcBef>
              <a:spcAft>
                <a:spcPts val="0"/>
              </a:spcAft>
              <a:buSzPts val="3000"/>
              <a:buFont typeface="Thasadith"/>
              <a:buNone/>
              <a:defRPr sz="3000">
                <a:latin typeface="Thasadith"/>
                <a:ea typeface="Thasadith"/>
                <a:cs typeface="Thasadith"/>
                <a:sym typeface="Thasadith"/>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sources" preserve="1">
  <p:cSld name="1_Resources">
    <p:spTree>
      <p:nvGrpSpPr>
        <p:cNvPr id="1" name="Shape 125"/>
        <p:cNvGrpSpPr/>
        <p:nvPr/>
      </p:nvGrpSpPr>
      <p:grpSpPr>
        <a:xfrm>
          <a:off x="0" y="0"/>
          <a:ext cx="0" cy="0"/>
          <a:chOff x="0" y="0"/>
          <a:chExt cx="0" cy="0"/>
        </a:xfrm>
      </p:grpSpPr>
      <p:sp>
        <p:nvSpPr>
          <p:cNvPr id="126" name="Google Shape;126;p20"/>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549925" y="1709125"/>
            <a:ext cx="1940575" cy="2553900"/>
          </a:xfrm>
          <a:prstGeom prst="roundRect">
            <a:avLst>
              <a:gd name="adj" fmla="val 7857"/>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txBox="1">
            <a:spLocks noGrp="1"/>
          </p:cNvSpPr>
          <p:nvPr>
            <p:ph type="body" idx="1"/>
          </p:nvPr>
        </p:nvSpPr>
        <p:spPr>
          <a:xfrm>
            <a:off x="1040989" y="1414224"/>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dirty="0"/>
          </a:p>
        </p:txBody>
      </p:sp>
      <p:sp>
        <p:nvSpPr>
          <p:cNvPr id="129" name="Google Shape;129;p20"/>
          <p:cNvSpPr txBox="1">
            <a:spLocks noGrp="1"/>
          </p:cNvSpPr>
          <p:nvPr>
            <p:ph type="title"/>
          </p:nvPr>
        </p:nvSpPr>
        <p:spPr>
          <a:xfrm>
            <a:off x="613650" y="356124"/>
            <a:ext cx="3097800" cy="93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extLst>
      <p:ext uri="{BB962C8B-B14F-4D97-AF65-F5344CB8AC3E}">
        <p14:creationId xmlns:p14="http://schemas.microsoft.com/office/powerpoint/2010/main" val="1305123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ist">
  <p:cSld name="CUSTOM_15">
    <p:spTree>
      <p:nvGrpSpPr>
        <p:cNvPr id="1" name="Shape 130"/>
        <p:cNvGrpSpPr/>
        <p:nvPr/>
      </p:nvGrpSpPr>
      <p:grpSpPr>
        <a:xfrm>
          <a:off x="0" y="0"/>
          <a:ext cx="0" cy="0"/>
          <a:chOff x="0" y="0"/>
          <a:chExt cx="0" cy="0"/>
        </a:xfrm>
      </p:grpSpPr>
      <p:sp>
        <p:nvSpPr>
          <p:cNvPr id="131" name="Google Shape;131;p21"/>
          <p:cNvSpPr/>
          <p:nvPr/>
        </p:nvSpPr>
        <p:spPr>
          <a:xfrm>
            <a:off x="-479225" y="1792699"/>
            <a:ext cx="3395100" cy="3165063"/>
          </a:xfrm>
          <a:prstGeom prst="roundRect">
            <a:avLst>
              <a:gd name="adj" fmla="val 13861"/>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body" idx="1"/>
          </p:nvPr>
        </p:nvSpPr>
        <p:spPr>
          <a:xfrm>
            <a:off x="2585266" y="2021066"/>
            <a:ext cx="5375700" cy="2727300"/>
          </a:xfrm>
          <a:prstGeom prst="rect">
            <a:avLst/>
          </a:prstGeom>
        </p:spPr>
        <p:txBody>
          <a:bodyPr spcFirstLastPara="1" wrap="square" lIns="91425" tIns="91425" rIns="91425" bIns="91425" anchor="t" anchorCtr="0">
            <a:noAutofit/>
          </a:bodyPr>
          <a:lstStyle>
            <a:lvl1pPr marL="457200" lvl="0" indent="-330200" rtl="0">
              <a:lnSpc>
                <a:spcPct val="150000"/>
              </a:lnSpc>
              <a:spcBef>
                <a:spcPts val="0"/>
              </a:spcBef>
              <a:spcAft>
                <a:spcPts val="0"/>
              </a:spcAft>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34" name="Google Shape;134;p21"/>
          <p:cNvSpPr txBox="1">
            <a:spLocks noGrp="1"/>
          </p:cNvSpPr>
          <p:nvPr>
            <p:ph type="title"/>
          </p:nvPr>
        </p:nvSpPr>
        <p:spPr>
          <a:xfrm>
            <a:off x="594651" y="355650"/>
            <a:ext cx="5888100" cy="1261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7">
    <p:spTree>
      <p:nvGrpSpPr>
        <p:cNvPr id="1" name="Shape 142"/>
        <p:cNvGrpSpPr/>
        <p:nvPr/>
      </p:nvGrpSpPr>
      <p:grpSpPr>
        <a:xfrm>
          <a:off x="0" y="0"/>
          <a:ext cx="0" cy="0"/>
          <a:chOff x="0" y="0"/>
          <a:chExt cx="0" cy="0"/>
        </a:xfrm>
      </p:grpSpPr>
      <p:sp>
        <p:nvSpPr>
          <p:cNvPr id="143" name="Google Shape;143;p23"/>
          <p:cNvSpPr/>
          <p:nvPr/>
        </p:nvSpPr>
        <p:spPr>
          <a:xfrm>
            <a:off x="774390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txBox="1">
            <a:spLocks noGrp="1"/>
          </p:cNvSpPr>
          <p:nvPr>
            <p:ph type="title"/>
          </p:nvPr>
        </p:nvSpPr>
        <p:spPr>
          <a:xfrm>
            <a:off x="4171050" y="344700"/>
            <a:ext cx="4345200" cy="745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reserve="1" userDrawn="1">
  <p:cSld name="1_Title only 2">
    <p:spTree>
      <p:nvGrpSpPr>
        <p:cNvPr id="1" name="Shape 142"/>
        <p:cNvGrpSpPr/>
        <p:nvPr/>
      </p:nvGrpSpPr>
      <p:grpSpPr>
        <a:xfrm>
          <a:off x="0" y="0"/>
          <a:ext cx="0" cy="0"/>
          <a:chOff x="0" y="0"/>
          <a:chExt cx="0" cy="0"/>
        </a:xfrm>
      </p:grpSpPr>
      <p:sp>
        <p:nvSpPr>
          <p:cNvPr id="143" name="Google Shape;143;p23"/>
          <p:cNvSpPr/>
          <p:nvPr/>
        </p:nvSpPr>
        <p:spPr>
          <a:xfrm>
            <a:off x="8157938"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3;p23">
            <a:extLst>
              <a:ext uri="{FF2B5EF4-FFF2-40B4-BE49-F238E27FC236}">
                <a16:creationId xmlns:a16="http://schemas.microsoft.com/office/drawing/2014/main" id="{76AD22F2-61BD-D042-BA8B-D1A60CB35517}"/>
              </a:ext>
            </a:extLst>
          </p:cNvPr>
          <p:cNvSpPr/>
          <p:nvPr userDrawn="1"/>
        </p:nvSpPr>
        <p:spPr>
          <a:xfrm>
            <a:off x="-497138"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3;p23">
            <a:extLst>
              <a:ext uri="{FF2B5EF4-FFF2-40B4-BE49-F238E27FC236}">
                <a16:creationId xmlns:a16="http://schemas.microsoft.com/office/drawing/2014/main" id="{27D8EAC1-07E8-3547-BA23-9DE57BC8F74A}"/>
              </a:ext>
            </a:extLst>
          </p:cNvPr>
          <p:cNvSpPr/>
          <p:nvPr userDrawn="1"/>
        </p:nvSpPr>
        <p:spPr>
          <a:xfrm>
            <a:off x="8157938" y="4211988"/>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3;p23">
            <a:extLst>
              <a:ext uri="{FF2B5EF4-FFF2-40B4-BE49-F238E27FC236}">
                <a16:creationId xmlns:a16="http://schemas.microsoft.com/office/drawing/2014/main" id="{E08AB2F4-F13C-0F4C-92DA-AF3364C5BDA8}"/>
              </a:ext>
            </a:extLst>
          </p:cNvPr>
          <p:cNvSpPr/>
          <p:nvPr userDrawn="1"/>
        </p:nvSpPr>
        <p:spPr>
          <a:xfrm>
            <a:off x="-497138" y="4211988"/>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025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8"/>
        <p:cNvGrpSpPr/>
        <p:nvPr/>
      </p:nvGrpSpPr>
      <p:grpSpPr>
        <a:xfrm>
          <a:off x="0" y="0"/>
          <a:ext cx="0" cy="0"/>
          <a:chOff x="0" y="0"/>
          <a:chExt cx="0" cy="0"/>
        </a:xfrm>
      </p:grpSpPr>
      <p:sp>
        <p:nvSpPr>
          <p:cNvPr id="9" name="Google Shape;9;p2"/>
          <p:cNvSpPr/>
          <p:nvPr/>
        </p:nvSpPr>
        <p:spPr>
          <a:xfrm>
            <a:off x="-1132938" y="-741911"/>
            <a:ext cx="7994100" cy="4113900"/>
          </a:xfrm>
          <a:prstGeom prst="roundRect">
            <a:avLst>
              <a:gd name="adj" fmla="val 16667"/>
            </a:avLst>
          </a:prstGeom>
          <a:solidFill>
            <a:schemeClr val="lt2">
              <a:alpha val="60670"/>
            </a:schemeClr>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2" name="Google Shape;12;p2"/>
          <p:cNvSpPr txBox="1">
            <a:spLocks noGrp="1"/>
          </p:cNvSpPr>
          <p:nvPr>
            <p:ph type="ctrTitle"/>
          </p:nvPr>
        </p:nvSpPr>
        <p:spPr>
          <a:xfrm rot="896">
            <a:off x="650161" y="687881"/>
            <a:ext cx="6904200" cy="20526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6000">
                <a:solidFill>
                  <a:schemeClr val="lt1"/>
                </a:solidFill>
              </a:defRPr>
            </a:lvl1pPr>
            <a:lvl2pPr lvl="1" algn="ctr">
              <a:spcBef>
                <a:spcPts val="0"/>
              </a:spcBef>
              <a:spcAft>
                <a:spcPts val="0"/>
              </a:spcAft>
              <a:buSzPts val="5200"/>
              <a:buFont typeface="Thasadith"/>
              <a:buNone/>
              <a:defRPr sz="5200">
                <a:latin typeface="Thasadith"/>
                <a:ea typeface="Thasadith"/>
                <a:cs typeface="Thasadith"/>
                <a:sym typeface="Thasadith"/>
              </a:defRPr>
            </a:lvl2pPr>
            <a:lvl3pPr lvl="2" algn="ctr">
              <a:spcBef>
                <a:spcPts val="0"/>
              </a:spcBef>
              <a:spcAft>
                <a:spcPts val="0"/>
              </a:spcAft>
              <a:buSzPts val="5200"/>
              <a:buFont typeface="Thasadith"/>
              <a:buNone/>
              <a:defRPr sz="5200">
                <a:latin typeface="Thasadith"/>
                <a:ea typeface="Thasadith"/>
                <a:cs typeface="Thasadith"/>
                <a:sym typeface="Thasadith"/>
              </a:defRPr>
            </a:lvl3pPr>
            <a:lvl4pPr lvl="3" algn="ctr">
              <a:spcBef>
                <a:spcPts val="0"/>
              </a:spcBef>
              <a:spcAft>
                <a:spcPts val="0"/>
              </a:spcAft>
              <a:buSzPts val="5200"/>
              <a:buFont typeface="Thasadith"/>
              <a:buNone/>
              <a:defRPr sz="5200">
                <a:latin typeface="Thasadith"/>
                <a:ea typeface="Thasadith"/>
                <a:cs typeface="Thasadith"/>
                <a:sym typeface="Thasadith"/>
              </a:defRPr>
            </a:lvl4pPr>
            <a:lvl5pPr lvl="4" algn="ctr">
              <a:spcBef>
                <a:spcPts val="0"/>
              </a:spcBef>
              <a:spcAft>
                <a:spcPts val="0"/>
              </a:spcAft>
              <a:buSzPts val="5200"/>
              <a:buFont typeface="Thasadith"/>
              <a:buNone/>
              <a:defRPr sz="5200">
                <a:latin typeface="Thasadith"/>
                <a:ea typeface="Thasadith"/>
                <a:cs typeface="Thasadith"/>
                <a:sym typeface="Thasadith"/>
              </a:defRPr>
            </a:lvl5pPr>
            <a:lvl6pPr lvl="5" algn="ctr">
              <a:spcBef>
                <a:spcPts val="0"/>
              </a:spcBef>
              <a:spcAft>
                <a:spcPts val="0"/>
              </a:spcAft>
              <a:buSzPts val="5200"/>
              <a:buFont typeface="Thasadith"/>
              <a:buNone/>
              <a:defRPr sz="5200">
                <a:latin typeface="Thasadith"/>
                <a:ea typeface="Thasadith"/>
                <a:cs typeface="Thasadith"/>
                <a:sym typeface="Thasadith"/>
              </a:defRPr>
            </a:lvl6pPr>
            <a:lvl7pPr lvl="6" algn="ctr">
              <a:spcBef>
                <a:spcPts val="0"/>
              </a:spcBef>
              <a:spcAft>
                <a:spcPts val="0"/>
              </a:spcAft>
              <a:buSzPts val="5200"/>
              <a:buFont typeface="Thasadith"/>
              <a:buNone/>
              <a:defRPr sz="5200">
                <a:latin typeface="Thasadith"/>
                <a:ea typeface="Thasadith"/>
                <a:cs typeface="Thasadith"/>
                <a:sym typeface="Thasadith"/>
              </a:defRPr>
            </a:lvl7pPr>
            <a:lvl8pPr lvl="7" algn="ctr">
              <a:spcBef>
                <a:spcPts val="0"/>
              </a:spcBef>
              <a:spcAft>
                <a:spcPts val="0"/>
              </a:spcAft>
              <a:buSzPts val="5200"/>
              <a:buFont typeface="Thasadith"/>
              <a:buNone/>
              <a:defRPr sz="5200">
                <a:latin typeface="Thasadith"/>
                <a:ea typeface="Thasadith"/>
                <a:cs typeface="Thasadith"/>
                <a:sym typeface="Thasadith"/>
              </a:defRPr>
            </a:lvl8pPr>
            <a:lvl9pPr lvl="8" algn="ctr">
              <a:spcBef>
                <a:spcPts val="0"/>
              </a:spcBef>
              <a:spcAft>
                <a:spcPts val="0"/>
              </a:spcAft>
              <a:buSzPts val="5200"/>
              <a:buFont typeface="Thasadith"/>
              <a:buNone/>
              <a:defRPr sz="5200">
                <a:latin typeface="Thasadith"/>
                <a:ea typeface="Thasadith"/>
                <a:cs typeface="Thasadith"/>
                <a:sym typeface="Thasadith"/>
              </a:defRPr>
            </a:lvl9pPr>
          </a:lstStyle>
          <a:p>
            <a:endParaRPr/>
          </a:p>
        </p:txBody>
      </p:sp>
    </p:spTree>
    <p:extLst>
      <p:ext uri="{BB962C8B-B14F-4D97-AF65-F5344CB8AC3E}">
        <p14:creationId xmlns:p14="http://schemas.microsoft.com/office/powerpoint/2010/main" val="2551994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14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txBox="1">
            <a:spLocks noGrp="1"/>
          </p:cNvSpPr>
          <p:nvPr>
            <p:ph type="subTitle" idx="1"/>
          </p:nvPr>
        </p:nvSpPr>
        <p:spPr>
          <a:xfrm flipH="1">
            <a:off x="609580" y="1236280"/>
            <a:ext cx="2237100" cy="25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9" name="Google Shape;49;p10"/>
          <p:cNvSpPr txBox="1">
            <a:spLocks noGrp="1"/>
          </p:cNvSpPr>
          <p:nvPr>
            <p:ph type="title"/>
          </p:nvPr>
        </p:nvSpPr>
        <p:spPr>
          <a:xfrm>
            <a:off x="594651" y="355645"/>
            <a:ext cx="2558100" cy="577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extLst>
      <p:ext uri="{BB962C8B-B14F-4D97-AF65-F5344CB8AC3E}">
        <p14:creationId xmlns:p14="http://schemas.microsoft.com/office/powerpoint/2010/main" val="220285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8"/>
        <p:cNvGrpSpPr/>
        <p:nvPr/>
      </p:nvGrpSpPr>
      <p:grpSpPr>
        <a:xfrm>
          <a:off x="0" y="0"/>
          <a:ext cx="0" cy="0"/>
          <a:chOff x="0" y="0"/>
          <a:chExt cx="0" cy="0"/>
        </a:xfrm>
      </p:grpSpPr>
      <p:sp>
        <p:nvSpPr>
          <p:cNvPr id="9" name="Google Shape;9;p2"/>
          <p:cNvSpPr/>
          <p:nvPr/>
        </p:nvSpPr>
        <p:spPr>
          <a:xfrm>
            <a:off x="-1132938" y="-741911"/>
            <a:ext cx="7994100" cy="4113900"/>
          </a:xfrm>
          <a:prstGeom prst="roundRect">
            <a:avLst>
              <a:gd name="adj" fmla="val 16667"/>
            </a:avLst>
          </a:prstGeom>
          <a:solidFill>
            <a:srgbClr val="929EFF">
              <a:alpha val="60392"/>
            </a:srgbClr>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2" name="Google Shape;12;p2"/>
          <p:cNvSpPr txBox="1">
            <a:spLocks noGrp="1"/>
          </p:cNvSpPr>
          <p:nvPr>
            <p:ph type="ctrTitle"/>
          </p:nvPr>
        </p:nvSpPr>
        <p:spPr>
          <a:xfrm rot="896">
            <a:off x="650161" y="687881"/>
            <a:ext cx="6904200" cy="20526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6000">
                <a:solidFill>
                  <a:schemeClr val="lt1"/>
                </a:solidFill>
              </a:defRPr>
            </a:lvl1pPr>
            <a:lvl2pPr lvl="1" algn="ctr">
              <a:spcBef>
                <a:spcPts val="0"/>
              </a:spcBef>
              <a:spcAft>
                <a:spcPts val="0"/>
              </a:spcAft>
              <a:buSzPts val="5200"/>
              <a:buFont typeface="Thasadith"/>
              <a:buNone/>
              <a:defRPr sz="5200">
                <a:latin typeface="Thasadith"/>
                <a:ea typeface="Thasadith"/>
                <a:cs typeface="Thasadith"/>
                <a:sym typeface="Thasadith"/>
              </a:defRPr>
            </a:lvl2pPr>
            <a:lvl3pPr lvl="2" algn="ctr">
              <a:spcBef>
                <a:spcPts val="0"/>
              </a:spcBef>
              <a:spcAft>
                <a:spcPts val="0"/>
              </a:spcAft>
              <a:buSzPts val="5200"/>
              <a:buFont typeface="Thasadith"/>
              <a:buNone/>
              <a:defRPr sz="5200">
                <a:latin typeface="Thasadith"/>
                <a:ea typeface="Thasadith"/>
                <a:cs typeface="Thasadith"/>
                <a:sym typeface="Thasadith"/>
              </a:defRPr>
            </a:lvl3pPr>
            <a:lvl4pPr lvl="3" algn="ctr">
              <a:spcBef>
                <a:spcPts val="0"/>
              </a:spcBef>
              <a:spcAft>
                <a:spcPts val="0"/>
              </a:spcAft>
              <a:buSzPts val="5200"/>
              <a:buFont typeface="Thasadith"/>
              <a:buNone/>
              <a:defRPr sz="5200">
                <a:latin typeface="Thasadith"/>
                <a:ea typeface="Thasadith"/>
                <a:cs typeface="Thasadith"/>
                <a:sym typeface="Thasadith"/>
              </a:defRPr>
            </a:lvl4pPr>
            <a:lvl5pPr lvl="4" algn="ctr">
              <a:spcBef>
                <a:spcPts val="0"/>
              </a:spcBef>
              <a:spcAft>
                <a:spcPts val="0"/>
              </a:spcAft>
              <a:buSzPts val="5200"/>
              <a:buFont typeface="Thasadith"/>
              <a:buNone/>
              <a:defRPr sz="5200">
                <a:latin typeface="Thasadith"/>
                <a:ea typeface="Thasadith"/>
                <a:cs typeface="Thasadith"/>
                <a:sym typeface="Thasadith"/>
              </a:defRPr>
            </a:lvl5pPr>
            <a:lvl6pPr lvl="5" algn="ctr">
              <a:spcBef>
                <a:spcPts val="0"/>
              </a:spcBef>
              <a:spcAft>
                <a:spcPts val="0"/>
              </a:spcAft>
              <a:buSzPts val="5200"/>
              <a:buFont typeface="Thasadith"/>
              <a:buNone/>
              <a:defRPr sz="5200">
                <a:latin typeface="Thasadith"/>
                <a:ea typeface="Thasadith"/>
                <a:cs typeface="Thasadith"/>
                <a:sym typeface="Thasadith"/>
              </a:defRPr>
            </a:lvl6pPr>
            <a:lvl7pPr lvl="6" algn="ctr">
              <a:spcBef>
                <a:spcPts val="0"/>
              </a:spcBef>
              <a:spcAft>
                <a:spcPts val="0"/>
              </a:spcAft>
              <a:buSzPts val="5200"/>
              <a:buFont typeface="Thasadith"/>
              <a:buNone/>
              <a:defRPr sz="5200">
                <a:latin typeface="Thasadith"/>
                <a:ea typeface="Thasadith"/>
                <a:cs typeface="Thasadith"/>
                <a:sym typeface="Thasadith"/>
              </a:defRPr>
            </a:lvl7pPr>
            <a:lvl8pPr lvl="7" algn="ctr">
              <a:spcBef>
                <a:spcPts val="0"/>
              </a:spcBef>
              <a:spcAft>
                <a:spcPts val="0"/>
              </a:spcAft>
              <a:buSzPts val="5200"/>
              <a:buFont typeface="Thasadith"/>
              <a:buNone/>
              <a:defRPr sz="5200">
                <a:latin typeface="Thasadith"/>
                <a:ea typeface="Thasadith"/>
                <a:cs typeface="Thasadith"/>
                <a:sym typeface="Thasadith"/>
              </a:defRPr>
            </a:lvl8pPr>
            <a:lvl9pPr lvl="8" algn="ctr">
              <a:spcBef>
                <a:spcPts val="0"/>
              </a:spcBef>
              <a:spcAft>
                <a:spcPts val="0"/>
              </a:spcAft>
              <a:buSzPts val="5200"/>
              <a:buFont typeface="Thasadith"/>
              <a:buNone/>
              <a:defRPr sz="5200">
                <a:latin typeface="Thasadith"/>
                <a:ea typeface="Thasadith"/>
                <a:cs typeface="Thasadith"/>
                <a:sym typeface="Thasadith"/>
              </a:defRPr>
            </a:lvl9pPr>
          </a:lstStyle>
          <a:p>
            <a:pPr marR="0" algn="l" rtl="1">
              <a:lnSpc>
                <a:spcPct val="100000"/>
              </a:lnSpc>
              <a:spcBef>
                <a:spcPts val="0"/>
              </a:spcBef>
              <a:spcAft>
                <a:spcPts val="0"/>
              </a:spcAft>
              <a:buClr>
                <a:schemeClr val="dk1"/>
              </a:buClr>
              <a:buSzPts val="5200"/>
              <a:buFont typeface="Marvel"/>
              <a:buNone/>
            </a:pPr>
            <a:endParaRPr dirty="0"/>
          </a:p>
        </p:txBody>
      </p:sp>
    </p:spTree>
    <p:extLst>
      <p:ext uri="{BB962C8B-B14F-4D97-AF65-F5344CB8AC3E}">
        <p14:creationId xmlns:p14="http://schemas.microsoft.com/office/powerpoint/2010/main" val="1803051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reserve="1">
  <p:cSld name="1_Title slide">
    <p:spTree>
      <p:nvGrpSpPr>
        <p:cNvPr id="1" name="Shape 8"/>
        <p:cNvGrpSpPr/>
        <p:nvPr/>
      </p:nvGrpSpPr>
      <p:grpSpPr>
        <a:xfrm>
          <a:off x="0" y="0"/>
          <a:ext cx="0" cy="0"/>
          <a:chOff x="0" y="0"/>
          <a:chExt cx="0" cy="0"/>
        </a:xfrm>
      </p:grpSpPr>
      <p:sp>
        <p:nvSpPr>
          <p:cNvPr id="9" name="Google Shape;9;p2"/>
          <p:cNvSpPr/>
          <p:nvPr/>
        </p:nvSpPr>
        <p:spPr>
          <a:xfrm>
            <a:off x="-490330" y="-331304"/>
            <a:ext cx="10057273" cy="6030578"/>
          </a:xfrm>
          <a:prstGeom prst="roundRect">
            <a:avLst>
              <a:gd name="adj" fmla="val 16667"/>
            </a:avLst>
          </a:prstGeom>
          <a:solidFill>
            <a:schemeClr val="lt2">
              <a:alpha val="60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90698" y="-291471"/>
            <a:ext cx="6894081" cy="269635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2" name="Google Shape;12;p2"/>
          <p:cNvSpPr txBox="1">
            <a:spLocks noGrp="1"/>
          </p:cNvSpPr>
          <p:nvPr>
            <p:ph type="ctrTitle"/>
          </p:nvPr>
        </p:nvSpPr>
        <p:spPr>
          <a:xfrm rot="896">
            <a:off x="140461" y="229385"/>
            <a:ext cx="6031765" cy="1654639"/>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6000">
                <a:solidFill>
                  <a:schemeClr val="lt1"/>
                </a:solidFill>
              </a:defRPr>
            </a:lvl1pPr>
            <a:lvl2pPr lvl="1" algn="ctr">
              <a:spcBef>
                <a:spcPts val="0"/>
              </a:spcBef>
              <a:spcAft>
                <a:spcPts val="0"/>
              </a:spcAft>
              <a:buSzPts val="5200"/>
              <a:buFont typeface="Thasadith"/>
              <a:buNone/>
              <a:defRPr sz="5200">
                <a:latin typeface="Thasadith"/>
                <a:ea typeface="Thasadith"/>
                <a:cs typeface="Thasadith"/>
                <a:sym typeface="Thasadith"/>
              </a:defRPr>
            </a:lvl2pPr>
            <a:lvl3pPr lvl="2" algn="ctr">
              <a:spcBef>
                <a:spcPts val="0"/>
              </a:spcBef>
              <a:spcAft>
                <a:spcPts val="0"/>
              </a:spcAft>
              <a:buSzPts val="5200"/>
              <a:buFont typeface="Thasadith"/>
              <a:buNone/>
              <a:defRPr sz="5200">
                <a:latin typeface="Thasadith"/>
                <a:ea typeface="Thasadith"/>
                <a:cs typeface="Thasadith"/>
                <a:sym typeface="Thasadith"/>
              </a:defRPr>
            </a:lvl3pPr>
            <a:lvl4pPr lvl="3" algn="ctr">
              <a:spcBef>
                <a:spcPts val="0"/>
              </a:spcBef>
              <a:spcAft>
                <a:spcPts val="0"/>
              </a:spcAft>
              <a:buSzPts val="5200"/>
              <a:buFont typeface="Thasadith"/>
              <a:buNone/>
              <a:defRPr sz="5200">
                <a:latin typeface="Thasadith"/>
                <a:ea typeface="Thasadith"/>
                <a:cs typeface="Thasadith"/>
                <a:sym typeface="Thasadith"/>
              </a:defRPr>
            </a:lvl4pPr>
            <a:lvl5pPr lvl="4" algn="ctr">
              <a:spcBef>
                <a:spcPts val="0"/>
              </a:spcBef>
              <a:spcAft>
                <a:spcPts val="0"/>
              </a:spcAft>
              <a:buSzPts val="5200"/>
              <a:buFont typeface="Thasadith"/>
              <a:buNone/>
              <a:defRPr sz="5200">
                <a:latin typeface="Thasadith"/>
                <a:ea typeface="Thasadith"/>
                <a:cs typeface="Thasadith"/>
                <a:sym typeface="Thasadith"/>
              </a:defRPr>
            </a:lvl5pPr>
            <a:lvl6pPr lvl="5" algn="ctr">
              <a:spcBef>
                <a:spcPts val="0"/>
              </a:spcBef>
              <a:spcAft>
                <a:spcPts val="0"/>
              </a:spcAft>
              <a:buSzPts val="5200"/>
              <a:buFont typeface="Thasadith"/>
              <a:buNone/>
              <a:defRPr sz="5200">
                <a:latin typeface="Thasadith"/>
                <a:ea typeface="Thasadith"/>
                <a:cs typeface="Thasadith"/>
                <a:sym typeface="Thasadith"/>
              </a:defRPr>
            </a:lvl6pPr>
            <a:lvl7pPr lvl="6" algn="ctr">
              <a:spcBef>
                <a:spcPts val="0"/>
              </a:spcBef>
              <a:spcAft>
                <a:spcPts val="0"/>
              </a:spcAft>
              <a:buSzPts val="5200"/>
              <a:buFont typeface="Thasadith"/>
              <a:buNone/>
              <a:defRPr sz="5200">
                <a:latin typeface="Thasadith"/>
                <a:ea typeface="Thasadith"/>
                <a:cs typeface="Thasadith"/>
                <a:sym typeface="Thasadith"/>
              </a:defRPr>
            </a:lvl7pPr>
            <a:lvl8pPr lvl="7" algn="ctr">
              <a:spcBef>
                <a:spcPts val="0"/>
              </a:spcBef>
              <a:spcAft>
                <a:spcPts val="0"/>
              </a:spcAft>
              <a:buSzPts val="5200"/>
              <a:buFont typeface="Thasadith"/>
              <a:buNone/>
              <a:defRPr sz="5200">
                <a:latin typeface="Thasadith"/>
                <a:ea typeface="Thasadith"/>
                <a:cs typeface="Thasadith"/>
                <a:sym typeface="Thasadith"/>
              </a:defRPr>
            </a:lvl8pPr>
            <a:lvl9pPr lvl="8" algn="ctr">
              <a:spcBef>
                <a:spcPts val="0"/>
              </a:spcBef>
              <a:spcAft>
                <a:spcPts val="0"/>
              </a:spcAft>
              <a:buSzPts val="5200"/>
              <a:buFont typeface="Thasadith"/>
              <a:buNone/>
              <a:defRPr sz="5200">
                <a:latin typeface="Thasadith"/>
                <a:ea typeface="Thasadith"/>
                <a:cs typeface="Thasadith"/>
                <a:sym typeface="Thasadith"/>
              </a:defRPr>
            </a:lvl9pPr>
          </a:lstStyle>
          <a:p>
            <a:pPr marR="0" algn="l" rtl="1">
              <a:lnSpc>
                <a:spcPct val="100000"/>
              </a:lnSpc>
              <a:spcBef>
                <a:spcPts val="0"/>
              </a:spcBef>
              <a:spcAft>
                <a:spcPts val="0"/>
              </a:spcAft>
              <a:buClr>
                <a:schemeClr val="dk1"/>
              </a:buClr>
              <a:buSzPts val="5200"/>
              <a:buFont typeface="Marvel"/>
              <a:buNone/>
            </a:pPr>
            <a:endParaRPr dirty="0"/>
          </a:p>
        </p:txBody>
      </p:sp>
      <p:sp>
        <p:nvSpPr>
          <p:cNvPr id="13" name="Google Shape;13;p2"/>
          <p:cNvSpPr txBox="1">
            <a:spLocks noGrp="1"/>
          </p:cNvSpPr>
          <p:nvPr>
            <p:ph type="subTitle" idx="1"/>
          </p:nvPr>
        </p:nvSpPr>
        <p:spPr>
          <a:xfrm rot="1416">
            <a:off x="3961818" y="365251"/>
            <a:ext cx="2913300" cy="79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PT Serif"/>
              <a:buNone/>
              <a:defRPr/>
            </a:lvl1pPr>
            <a:lvl2pPr lvl="1" algn="ctr">
              <a:lnSpc>
                <a:spcPct val="100000"/>
              </a:lnSpc>
              <a:spcBef>
                <a:spcPts val="0"/>
              </a:spcBef>
              <a:spcAft>
                <a:spcPts val="0"/>
              </a:spcAft>
              <a:buSzPts val="2800"/>
              <a:buFont typeface="PT Serif"/>
              <a:buNone/>
              <a:defRPr sz="2800">
                <a:latin typeface="PT Serif"/>
                <a:ea typeface="PT Serif"/>
                <a:cs typeface="PT Serif"/>
                <a:sym typeface="PT Serif"/>
              </a:defRPr>
            </a:lvl2pPr>
            <a:lvl3pPr lvl="2" algn="ctr">
              <a:lnSpc>
                <a:spcPct val="100000"/>
              </a:lnSpc>
              <a:spcBef>
                <a:spcPts val="0"/>
              </a:spcBef>
              <a:spcAft>
                <a:spcPts val="0"/>
              </a:spcAft>
              <a:buSzPts val="2800"/>
              <a:buFont typeface="PT Serif"/>
              <a:buNone/>
              <a:defRPr sz="2800">
                <a:latin typeface="PT Serif"/>
                <a:ea typeface="PT Serif"/>
                <a:cs typeface="PT Serif"/>
                <a:sym typeface="PT Serif"/>
              </a:defRPr>
            </a:lvl3pPr>
            <a:lvl4pPr lvl="3" algn="ctr">
              <a:lnSpc>
                <a:spcPct val="100000"/>
              </a:lnSpc>
              <a:spcBef>
                <a:spcPts val="0"/>
              </a:spcBef>
              <a:spcAft>
                <a:spcPts val="0"/>
              </a:spcAft>
              <a:buSzPts val="2800"/>
              <a:buFont typeface="PT Serif"/>
              <a:buNone/>
              <a:defRPr sz="2800">
                <a:latin typeface="PT Serif"/>
                <a:ea typeface="PT Serif"/>
                <a:cs typeface="PT Serif"/>
                <a:sym typeface="PT Serif"/>
              </a:defRPr>
            </a:lvl4pPr>
            <a:lvl5pPr lvl="4" algn="ctr">
              <a:lnSpc>
                <a:spcPct val="100000"/>
              </a:lnSpc>
              <a:spcBef>
                <a:spcPts val="0"/>
              </a:spcBef>
              <a:spcAft>
                <a:spcPts val="0"/>
              </a:spcAft>
              <a:buSzPts val="2800"/>
              <a:buFont typeface="PT Serif"/>
              <a:buNone/>
              <a:defRPr sz="2800">
                <a:latin typeface="PT Serif"/>
                <a:ea typeface="PT Serif"/>
                <a:cs typeface="PT Serif"/>
                <a:sym typeface="PT Serif"/>
              </a:defRPr>
            </a:lvl5pPr>
            <a:lvl6pPr lvl="5" algn="ctr">
              <a:lnSpc>
                <a:spcPct val="100000"/>
              </a:lnSpc>
              <a:spcBef>
                <a:spcPts val="0"/>
              </a:spcBef>
              <a:spcAft>
                <a:spcPts val="0"/>
              </a:spcAft>
              <a:buSzPts val="2800"/>
              <a:buFont typeface="PT Serif"/>
              <a:buNone/>
              <a:defRPr sz="2800">
                <a:latin typeface="PT Serif"/>
                <a:ea typeface="PT Serif"/>
                <a:cs typeface="PT Serif"/>
                <a:sym typeface="PT Serif"/>
              </a:defRPr>
            </a:lvl6pPr>
            <a:lvl7pPr lvl="6" algn="ctr">
              <a:lnSpc>
                <a:spcPct val="100000"/>
              </a:lnSpc>
              <a:spcBef>
                <a:spcPts val="0"/>
              </a:spcBef>
              <a:spcAft>
                <a:spcPts val="0"/>
              </a:spcAft>
              <a:buSzPts val="2800"/>
              <a:buFont typeface="PT Serif"/>
              <a:buNone/>
              <a:defRPr sz="2800">
                <a:latin typeface="PT Serif"/>
                <a:ea typeface="PT Serif"/>
                <a:cs typeface="PT Serif"/>
                <a:sym typeface="PT Serif"/>
              </a:defRPr>
            </a:lvl7pPr>
            <a:lvl8pPr lvl="7" algn="ctr">
              <a:lnSpc>
                <a:spcPct val="100000"/>
              </a:lnSpc>
              <a:spcBef>
                <a:spcPts val="0"/>
              </a:spcBef>
              <a:spcAft>
                <a:spcPts val="0"/>
              </a:spcAft>
              <a:buSzPts val="2800"/>
              <a:buFont typeface="PT Serif"/>
              <a:buNone/>
              <a:defRPr sz="2800">
                <a:latin typeface="PT Serif"/>
                <a:ea typeface="PT Serif"/>
                <a:cs typeface="PT Serif"/>
                <a:sym typeface="PT Serif"/>
              </a:defRPr>
            </a:lvl8pPr>
            <a:lvl9pPr lvl="8" algn="ctr">
              <a:lnSpc>
                <a:spcPct val="100000"/>
              </a:lnSpc>
              <a:spcBef>
                <a:spcPts val="0"/>
              </a:spcBef>
              <a:spcAft>
                <a:spcPts val="0"/>
              </a:spcAft>
              <a:buSzPts val="2800"/>
              <a:buFont typeface="PT Serif"/>
              <a:buNone/>
              <a:defRPr sz="2800">
                <a:latin typeface="PT Serif"/>
                <a:ea typeface="PT Serif"/>
                <a:cs typeface="PT Serif"/>
                <a:sym typeface="PT Serif"/>
              </a:defRPr>
            </a:lvl9pPr>
          </a:lstStyle>
          <a:p>
            <a:endParaRPr dirty="0"/>
          </a:p>
        </p:txBody>
      </p:sp>
    </p:spTree>
    <p:extLst>
      <p:ext uri="{BB962C8B-B14F-4D97-AF65-F5344CB8AC3E}">
        <p14:creationId xmlns:p14="http://schemas.microsoft.com/office/powerpoint/2010/main" val="155896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780750" y="-221900"/>
            <a:ext cx="1514400" cy="19797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5124450" y="4016925"/>
            <a:ext cx="4476000" cy="149100"/>
          </a:xfrm>
          <a:prstGeom prst="roundRect">
            <a:avLst>
              <a:gd name="adj" fmla="val 50000"/>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808100" y="2227200"/>
            <a:ext cx="3615900" cy="8418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flipH="1">
            <a:off x="5803800" y="3069000"/>
            <a:ext cx="2620200" cy="153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9" name="Google Shape;19;p3"/>
          <p:cNvSpPr txBox="1">
            <a:spLocks noGrp="1"/>
          </p:cNvSpPr>
          <p:nvPr>
            <p:ph type="title" idx="2" hasCustomPrompt="1"/>
          </p:nvPr>
        </p:nvSpPr>
        <p:spPr>
          <a:xfrm>
            <a:off x="-77106" y="440775"/>
            <a:ext cx="3230100" cy="123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4064375" y="3780725"/>
            <a:ext cx="5877000" cy="96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219000" y="1904250"/>
            <a:ext cx="2558400" cy="13350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4000575" y="1587725"/>
            <a:ext cx="4276800" cy="2788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Font typeface="Raleway Thin"/>
              <a:buChar char="●"/>
              <a:defRPr/>
            </a:lvl1pPr>
            <a:lvl2pPr marL="914400" lvl="1" indent="-330200">
              <a:spcBef>
                <a:spcPts val="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24" name="Google Shape;24;p4"/>
          <p:cNvSpPr txBox="1">
            <a:spLocks noGrp="1"/>
          </p:cNvSpPr>
          <p:nvPr>
            <p:ph type="title"/>
          </p:nvPr>
        </p:nvSpPr>
        <p:spPr>
          <a:xfrm>
            <a:off x="670850" y="2302053"/>
            <a:ext cx="3155400" cy="804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ctrTitle"/>
          </p:nvPr>
        </p:nvSpPr>
        <p:spPr>
          <a:xfrm flipH="1">
            <a:off x="5623705" y="1995919"/>
            <a:ext cx="1560600" cy="456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 name="Google Shape;27;p5"/>
          <p:cNvSpPr txBox="1">
            <a:spLocks noGrp="1"/>
          </p:cNvSpPr>
          <p:nvPr>
            <p:ph type="subTitle" idx="1"/>
          </p:nvPr>
        </p:nvSpPr>
        <p:spPr>
          <a:xfrm flipH="1">
            <a:off x="5623768" y="2402167"/>
            <a:ext cx="2516100" cy="17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8" name="Google Shape;28;p5"/>
          <p:cNvSpPr txBox="1">
            <a:spLocks noGrp="1"/>
          </p:cNvSpPr>
          <p:nvPr>
            <p:ph type="ctrTitle" idx="2"/>
          </p:nvPr>
        </p:nvSpPr>
        <p:spPr>
          <a:xfrm flipH="1">
            <a:off x="1702544" y="1995914"/>
            <a:ext cx="1817700" cy="45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9" name="Google Shape;29;p5"/>
          <p:cNvSpPr txBox="1">
            <a:spLocks noGrp="1"/>
          </p:cNvSpPr>
          <p:nvPr>
            <p:ph type="subTitle" idx="3"/>
          </p:nvPr>
        </p:nvSpPr>
        <p:spPr>
          <a:xfrm flipH="1">
            <a:off x="1004132" y="2402167"/>
            <a:ext cx="2516100" cy="17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30" name="Google Shape;30;p5"/>
          <p:cNvSpPr txBox="1">
            <a:spLocks noGrp="1"/>
          </p:cNvSpPr>
          <p:nvPr>
            <p:ph type="title" idx="4"/>
          </p:nvPr>
        </p:nvSpPr>
        <p:spPr>
          <a:xfrm>
            <a:off x="5427350" y="356124"/>
            <a:ext cx="3097800" cy="93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flipH="1">
            <a:off x="1860825" y="-83950"/>
            <a:ext cx="7823400" cy="4096500"/>
          </a:xfrm>
          <a:prstGeom prst="roundRect">
            <a:avLst>
              <a:gd name="adj" fmla="val 16667"/>
            </a:avLst>
          </a:prstGeom>
          <a:solidFill>
            <a:schemeClr val="lt2">
              <a:alpha val="60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flipH="1">
            <a:off x="-355425" y="2689375"/>
            <a:ext cx="2915400" cy="18354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rot="-5400000" flipH="1">
            <a:off x="6573275" y="4327150"/>
            <a:ext cx="2111400" cy="19524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2961225" y="997550"/>
            <a:ext cx="3739800" cy="1926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6000">
                <a:solidFill>
                  <a:schemeClr val="lt1"/>
                </a:solidFill>
              </a:defRPr>
            </a:lvl1pPr>
            <a:lvl2pPr lvl="1">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2pPr>
            <a:lvl3pPr lvl="2">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3pPr>
            <a:lvl4pPr lvl="3">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4pPr>
            <a:lvl5pPr lvl="4">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5pPr>
            <a:lvl6pPr lvl="5">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6pPr>
            <a:lvl7pPr lvl="6">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7pPr>
            <a:lvl8pPr lvl="7">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8pPr>
            <a:lvl9pPr lvl="8">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1pPr>
            <a:lvl2pPr lvl="1">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2pPr>
            <a:lvl3pPr lvl="2">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3pPr>
            <a:lvl4pPr lvl="3">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4pPr>
            <a:lvl5pPr lvl="4">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5pPr>
            <a:lvl6pPr lvl="5">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6pPr>
            <a:lvl7pPr lvl="6">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7pPr>
            <a:lvl8pPr lvl="7">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8pPr>
            <a:lvl9pPr lvl="8">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ssistant ExtraLight"/>
              <a:buChar char="●"/>
              <a:defRPr sz="1800">
                <a:solidFill>
                  <a:schemeClr val="dk1"/>
                </a:solidFill>
                <a:latin typeface="Assistant ExtraLight"/>
                <a:ea typeface="Assistant ExtraLight"/>
                <a:cs typeface="Assistant ExtraLight"/>
                <a:sym typeface="Assistant ExtraLight"/>
              </a:defRPr>
            </a:lvl1pPr>
            <a:lvl2pPr marL="914400" lvl="1" indent="-317500">
              <a:lnSpc>
                <a:spcPct val="115000"/>
              </a:lnSpc>
              <a:spcBef>
                <a:spcPts val="1600"/>
              </a:spcBef>
              <a:spcAft>
                <a:spcPts val="0"/>
              </a:spcAft>
              <a:buClr>
                <a:schemeClr val="dk1"/>
              </a:buClr>
              <a:buSzPts val="1400"/>
              <a:buFont typeface="Assistant ExtraLight"/>
              <a:buChar char="○"/>
              <a:defRPr>
                <a:solidFill>
                  <a:schemeClr val="dk1"/>
                </a:solidFill>
                <a:latin typeface="Assistant ExtraLight"/>
                <a:ea typeface="Assistant ExtraLight"/>
                <a:cs typeface="Assistant ExtraLight"/>
                <a:sym typeface="Assistant ExtraLight"/>
              </a:defRPr>
            </a:lvl2pPr>
            <a:lvl3pPr marL="1371600" lvl="2" indent="-30480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3pPr>
            <a:lvl4pPr marL="1828800" lvl="3" indent="-30480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4pPr>
            <a:lvl5pPr marL="2286000" lvl="4" indent="-30480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5pPr>
            <a:lvl6pPr marL="2743200" lvl="5" indent="-30480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6pPr>
            <a:lvl7pPr marL="3200400" lvl="6" indent="-30480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7pPr>
            <a:lvl8pPr marL="3657600" lvl="7" indent="-30480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8pPr>
            <a:lvl9pPr marL="4114800" lvl="8" indent="-304800">
              <a:lnSpc>
                <a:spcPct val="115000"/>
              </a:lnSpc>
              <a:spcBef>
                <a:spcPts val="1600"/>
              </a:spcBef>
              <a:spcAft>
                <a:spcPts val="160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80" r:id="rId2"/>
    <p:sldLayoutId id="2147483681" r:id="rId3"/>
    <p:sldLayoutId id="2147483675" r:id="rId4"/>
    <p:sldLayoutId id="2147483649" r:id="rId5"/>
    <p:sldLayoutId id="2147483650" r:id="rId6"/>
    <p:sldLayoutId id="2147483651" r:id="rId7"/>
    <p:sldLayoutId id="2147483652" r:id="rId8"/>
    <p:sldLayoutId id="2147483654" r:id="rId9"/>
    <p:sldLayoutId id="2147483655" r:id="rId10"/>
    <p:sldLayoutId id="2147483657" r:id="rId11"/>
    <p:sldLayoutId id="2147483677" r:id="rId12"/>
    <p:sldLayoutId id="2147483658" r:id="rId13"/>
    <p:sldLayoutId id="2147483679" r:id="rId14"/>
    <p:sldLayoutId id="2147483661" r:id="rId15"/>
    <p:sldLayoutId id="2147483676" r:id="rId16"/>
    <p:sldLayoutId id="2147483667" r:id="rId17"/>
    <p:sldLayoutId id="2147483669" r:id="rId18"/>
    <p:sldLayoutId id="2147483678" r:id="rId19"/>
    <p:sldLayoutId id="2147483670" r:id="rId20"/>
    <p:sldLayoutId id="2147483671" r:id="rId21"/>
    <p:sldLayoutId id="214748368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1.xml"/><Relationship Id="rId6" Type="http://schemas.openxmlformats.org/officeDocument/2006/relationships/image" Target="../media/image50.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0.xml"/><Relationship Id="rId1" Type="http://schemas.openxmlformats.org/officeDocument/2006/relationships/slideLayout" Target="../slideLayouts/slideLayout2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tiff"/></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60.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microsoft.com/office/2007/relationships/hdphoto" Target="../media/hdphoto2.wdp"/><Relationship Id="rId12"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63.png"/><Relationship Id="rId10" Type="http://schemas.openxmlformats.org/officeDocument/2006/relationships/image" Target="../media/image66.png"/><Relationship Id="rId4" Type="http://schemas.openxmlformats.org/officeDocument/2006/relationships/image" Target="../media/image62.png"/><Relationship Id="rId9" Type="http://schemas.microsoft.com/office/2007/relationships/hdphoto" Target="../media/hdphoto3.wdp"/></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1.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1.xml"/><Relationship Id="rId5" Type="http://schemas.openxmlformats.org/officeDocument/2006/relationships/image" Target="../media/image70.jpeg"/><Relationship Id="rId4" Type="http://schemas.microsoft.com/office/2007/relationships/hdphoto" Target="../media/hdphoto3.wdp"/></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1.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21.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28"/>
          <p:cNvSpPr txBox="1">
            <a:spLocks noGrp="1"/>
          </p:cNvSpPr>
          <p:nvPr>
            <p:ph type="ctrTitle"/>
          </p:nvPr>
        </p:nvSpPr>
        <p:spPr>
          <a:xfrm rot="896">
            <a:off x="489669" y="695240"/>
            <a:ext cx="5825340" cy="2052600"/>
          </a:xfrm>
          <a:prstGeom prst="rect">
            <a:avLst/>
          </a:prstGeom>
        </p:spPr>
        <p:txBody>
          <a:bodyPr spcFirstLastPara="1" wrap="square" lIns="91425" tIns="91425" rIns="91425" bIns="91425" anchor="t" anchorCtr="0">
            <a:noAutofit/>
          </a:bodyPr>
          <a:lstStyle/>
          <a:p>
            <a:pPr lvl="0"/>
            <a:r>
              <a:rPr lang="en-US" sz="3600" dirty="0">
                <a:solidFill>
                  <a:srgbClr val="F2F2F2"/>
                </a:solidFill>
              </a:rPr>
              <a:t>Vehicle Price Prediction Using Machine learning and Neural Networks - SOUQY APP </a:t>
            </a:r>
            <a:endParaRPr dirty="0"/>
          </a:p>
        </p:txBody>
      </p:sp>
      <p:pic>
        <p:nvPicPr>
          <p:cNvPr id="59" name="Picture 58">
            <a:extLst>
              <a:ext uri="{FF2B5EF4-FFF2-40B4-BE49-F238E27FC236}">
                <a16:creationId xmlns:a16="http://schemas.microsoft.com/office/drawing/2014/main" id="{34FD85B1-1410-F240-864C-703A5146649B}"/>
              </a:ext>
            </a:extLst>
          </p:cNvPr>
          <p:cNvPicPr>
            <a:picLocks noChangeAspect="1"/>
          </p:cNvPicPr>
          <p:nvPr/>
        </p:nvPicPr>
        <p:blipFill>
          <a:blip r:embed="rId3"/>
          <a:stretch>
            <a:fillRect/>
          </a:stretch>
        </p:blipFill>
        <p:spPr>
          <a:xfrm>
            <a:off x="0" y="2164466"/>
            <a:ext cx="5334806" cy="3514097"/>
          </a:xfrm>
          <a:prstGeom prst="rect">
            <a:avLst/>
          </a:prstGeom>
        </p:spPr>
      </p:pic>
      <p:pic>
        <p:nvPicPr>
          <p:cNvPr id="60" name="Picture 59">
            <a:extLst>
              <a:ext uri="{FF2B5EF4-FFF2-40B4-BE49-F238E27FC236}">
                <a16:creationId xmlns:a16="http://schemas.microsoft.com/office/drawing/2014/main" id="{31CC572F-30A7-754F-AB24-D4BB4E1E84AC}"/>
              </a:ext>
            </a:extLst>
          </p:cNvPr>
          <p:cNvPicPr>
            <a:picLocks noChangeAspect="1"/>
          </p:cNvPicPr>
          <p:nvPr/>
        </p:nvPicPr>
        <p:blipFill rotWithShape="1">
          <a:blip r:embed="rId4"/>
          <a:srcRect l="11976" t="8569" r="45124" b="6493"/>
          <a:stretch/>
        </p:blipFill>
        <p:spPr>
          <a:xfrm>
            <a:off x="5756768" y="386481"/>
            <a:ext cx="1867459" cy="3928411"/>
          </a:xfrm>
          <a:prstGeom prst="rect">
            <a:avLst/>
          </a:prstGeom>
        </p:spPr>
      </p:pic>
      <p:pic>
        <p:nvPicPr>
          <p:cNvPr id="61" name="Picture 60">
            <a:extLst>
              <a:ext uri="{FF2B5EF4-FFF2-40B4-BE49-F238E27FC236}">
                <a16:creationId xmlns:a16="http://schemas.microsoft.com/office/drawing/2014/main" id="{3A2CC4CF-509A-4649-AD94-6068D532E7B1}"/>
              </a:ext>
            </a:extLst>
          </p:cNvPr>
          <p:cNvPicPr>
            <a:picLocks noChangeAspect="1"/>
          </p:cNvPicPr>
          <p:nvPr/>
        </p:nvPicPr>
        <p:blipFill rotWithShape="1">
          <a:blip r:embed="rId5"/>
          <a:srcRect l="18355" r="37734" b="15036"/>
          <a:stretch/>
        </p:blipFill>
        <p:spPr>
          <a:xfrm>
            <a:off x="7018408" y="565252"/>
            <a:ext cx="1951972" cy="4012994"/>
          </a:xfrm>
          <a:prstGeom prst="rect">
            <a:avLst/>
          </a:prstGeom>
        </p:spPr>
      </p:pic>
    </p:spTree>
    <p:extLst>
      <p:ext uri="{BB962C8B-B14F-4D97-AF65-F5344CB8AC3E}">
        <p14:creationId xmlns:p14="http://schemas.microsoft.com/office/powerpoint/2010/main" val="2748389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p>
            <a:pPr lvl="0"/>
            <a:r>
              <a:rPr lang="en-US" sz="3200" dirty="0"/>
              <a:t>Color column</a:t>
            </a:r>
          </a:p>
        </p:txBody>
      </p:sp>
      <p:pic>
        <p:nvPicPr>
          <p:cNvPr id="3" name="Picture 2">
            <a:extLst>
              <a:ext uri="{FF2B5EF4-FFF2-40B4-BE49-F238E27FC236}">
                <a16:creationId xmlns:a16="http://schemas.microsoft.com/office/drawing/2014/main" id="{2A8CDF92-BF40-1A40-ACCF-0212F72DF17B}"/>
              </a:ext>
            </a:extLst>
          </p:cNvPr>
          <p:cNvPicPr>
            <a:picLocks noChangeAspect="1"/>
          </p:cNvPicPr>
          <p:nvPr/>
        </p:nvPicPr>
        <p:blipFill>
          <a:blip r:embed="rId3"/>
          <a:stretch>
            <a:fillRect/>
          </a:stretch>
        </p:blipFill>
        <p:spPr>
          <a:xfrm>
            <a:off x="2553629" y="0"/>
            <a:ext cx="6414595" cy="5143500"/>
          </a:xfrm>
          <a:prstGeom prst="rect">
            <a:avLst/>
          </a:prstGeom>
        </p:spPr>
      </p:pic>
    </p:spTree>
    <p:extLst>
      <p:ext uri="{BB962C8B-B14F-4D97-AF65-F5344CB8AC3E}">
        <p14:creationId xmlns:p14="http://schemas.microsoft.com/office/powerpoint/2010/main" val="457959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p>
            <a:r>
              <a:rPr lang="en-US" sz="3200" dirty="0"/>
              <a:t>previous owner</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8B285480-8E1B-FE4E-B951-5F64FB43EAF7}"/>
              </a:ext>
            </a:extLst>
          </p:cNvPr>
          <p:cNvPicPr>
            <a:picLocks noChangeAspect="1"/>
          </p:cNvPicPr>
          <p:nvPr/>
        </p:nvPicPr>
        <p:blipFill>
          <a:blip r:embed="rId3"/>
          <a:stretch>
            <a:fillRect/>
          </a:stretch>
        </p:blipFill>
        <p:spPr>
          <a:xfrm>
            <a:off x="1250426" y="1232094"/>
            <a:ext cx="7047570" cy="3680564"/>
          </a:xfrm>
          <a:prstGeom prst="rect">
            <a:avLst/>
          </a:prstGeom>
        </p:spPr>
      </p:pic>
    </p:spTree>
    <p:extLst>
      <p:ext uri="{BB962C8B-B14F-4D97-AF65-F5344CB8AC3E}">
        <p14:creationId xmlns:p14="http://schemas.microsoft.com/office/powerpoint/2010/main" val="36880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p>
            <a:pPr lvl="0"/>
            <a:r>
              <a:rPr lang="en-US" sz="3200" dirty="0"/>
              <a:t>passenger</a:t>
            </a:r>
            <a:endParaRPr dirty="0"/>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sp>
        <p:nvSpPr>
          <p:cNvPr id="10" name="Google Shape;657;p43">
            <a:extLst>
              <a:ext uri="{FF2B5EF4-FFF2-40B4-BE49-F238E27FC236}">
                <a16:creationId xmlns:a16="http://schemas.microsoft.com/office/drawing/2014/main" id="{A459CE41-8176-114C-991F-C324987A4719}"/>
              </a:ext>
            </a:extLst>
          </p:cNvPr>
          <p:cNvSpPr txBox="1"/>
          <p:nvPr/>
        </p:nvSpPr>
        <p:spPr>
          <a:xfrm>
            <a:off x="613700" y="1063600"/>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1971F7C8-B54D-0748-BC24-7111E68CCB1B}"/>
              </a:ext>
            </a:extLst>
          </p:cNvPr>
          <p:cNvPicPr>
            <a:picLocks noChangeAspect="1"/>
          </p:cNvPicPr>
          <p:nvPr/>
        </p:nvPicPr>
        <p:blipFill>
          <a:blip r:embed="rId3"/>
          <a:stretch>
            <a:fillRect/>
          </a:stretch>
        </p:blipFill>
        <p:spPr>
          <a:xfrm>
            <a:off x="1374630" y="1579600"/>
            <a:ext cx="3731443" cy="2275582"/>
          </a:xfrm>
          <a:prstGeom prst="rect">
            <a:avLst/>
          </a:prstGeom>
        </p:spPr>
      </p:pic>
    </p:spTree>
    <p:extLst>
      <p:ext uri="{BB962C8B-B14F-4D97-AF65-F5344CB8AC3E}">
        <p14:creationId xmlns:p14="http://schemas.microsoft.com/office/powerpoint/2010/main" val="124544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 name="Text Placeholder 4">
            <a:extLst>
              <a:ext uri="{FF2B5EF4-FFF2-40B4-BE49-F238E27FC236}">
                <a16:creationId xmlns:a16="http://schemas.microsoft.com/office/drawing/2014/main" id="{9DF14B75-37A4-D041-9501-D9826B7AE8D1}"/>
              </a:ext>
            </a:extLst>
          </p:cNvPr>
          <p:cNvSpPr>
            <a:spLocks noGrp="1"/>
          </p:cNvSpPr>
          <p:nvPr>
            <p:ph type="body" idx="1"/>
          </p:nvPr>
        </p:nvSpPr>
        <p:spPr>
          <a:xfrm>
            <a:off x="940837" y="2073249"/>
            <a:ext cx="4278143" cy="2078101"/>
          </a:xfrm>
        </p:spPr>
        <p:txBody>
          <a:bodyPr/>
          <a:lstStyle/>
          <a:p>
            <a:r>
              <a:rPr lang="en-US" dirty="0"/>
              <a:t>Remove  number contain symbol.</a:t>
            </a:r>
          </a:p>
          <a:p>
            <a:r>
              <a:rPr lang="en-US" dirty="0"/>
              <a:t>Remove Unreasonable symbol.</a:t>
            </a:r>
          </a:p>
          <a:p>
            <a:r>
              <a:rPr lang="en-US" dirty="0"/>
              <a:t>R</a:t>
            </a:r>
            <a:r>
              <a:rPr lang="en-PS" dirty="0"/>
              <a:t>emove </a:t>
            </a:r>
            <a:r>
              <a:rPr lang="en-US" dirty="0"/>
              <a:t>Unreasonable number.</a:t>
            </a:r>
          </a:p>
          <a:p>
            <a:r>
              <a:rPr lang="en-US" dirty="0"/>
              <a:t>Remove wrong sentence .</a:t>
            </a:r>
            <a:endParaRPr lang="en-PS" dirty="0"/>
          </a:p>
          <a:p>
            <a:r>
              <a:rPr lang="en-PS" dirty="0"/>
              <a:t>Remove  </a:t>
            </a:r>
            <a:r>
              <a:rPr lang="ar-SA" dirty="0"/>
              <a:t>الف </a:t>
            </a:r>
            <a:r>
              <a:rPr lang="en-US" dirty="0"/>
              <a:t> .</a:t>
            </a:r>
            <a:endParaRPr lang="ar-SA" dirty="0"/>
          </a:p>
          <a:p>
            <a:r>
              <a:rPr lang="en-US" dirty="0"/>
              <a:t>R</a:t>
            </a:r>
            <a:r>
              <a:rPr lang="en-PS" dirty="0"/>
              <a:t>emove </a:t>
            </a:r>
            <a:r>
              <a:rPr lang="en-US" dirty="0"/>
              <a:t>Unit </a:t>
            </a:r>
            <a:r>
              <a:rPr lang="en-PS" dirty="0"/>
              <a:t> (</a:t>
            </a:r>
            <a:r>
              <a:rPr lang="ar-SA" dirty="0"/>
              <a:t>كم ,ميل ,كيلو</a:t>
            </a:r>
            <a:r>
              <a:rPr lang="en-US" dirty="0"/>
              <a:t> ).</a:t>
            </a:r>
          </a:p>
          <a:p>
            <a:r>
              <a:rPr lang="en-US" dirty="0"/>
              <a:t>convert Arabic number to English number </a:t>
            </a:r>
          </a:p>
          <a:p>
            <a:pPr marL="127000" indent="0">
              <a:buNone/>
            </a:pPr>
            <a:endParaRPr lang="en-US" dirty="0"/>
          </a:p>
        </p:txBody>
      </p:sp>
      <p:sp>
        <p:nvSpPr>
          <p:cNvPr id="589" name="Google Shape;589;p43"/>
          <p:cNvSpPr txBox="1">
            <a:spLocks noGrp="1"/>
          </p:cNvSpPr>
          <p:nvPr>
            <p:ph type="title"/>
          </p:nvPr>
        </p:nvSpPr>
        <p:spPr>
          <a:prstGeom prst="rect">
            <a:avLst/>
          </a:prstGeom>
        </p:spPr>
        <p:txBody>
          <a:bodyPr spcFirstLastPara="1" wrap="square" lIns="91425" tIns="91425" rIns="91425" bIns="91425" anchor="t" anchorCtr="0">
            <a:noAutofit/>
          </a:bodyPr>
          <a:lstStyle/>
          <a:p>
            <a:r>
              <a:rPr lang="en-US" sz="3200" dirty="0"/>
              <a:t>Kilometer</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748871BD-58F8-D041-B841-E5636936B92E}"/>
              </a:ext>
            </a:extLst>
          </p:cNvPr>
          <p:cNvPicPr>
            <a:picLocks noChangeAspect="1"/>
          </p:cNvPicPr>
          <p:nvPr/>
        </p:nvPicPr>
        <p:blipFill>
          <a:blip r:embed="rId3"/>
          <a:stretch>
            <a:fillRect/>
          </a:stretch>
        </p:blipFill>
        <p:spPr>
          <a:xfrm>
            <a:off x="5481386" y="1555536"/>
            <a:ext cx="3232941" cy="2676541"/>
          </a:xfrm>
          <a:prstGeom prst="rect">
            <a:avLst/>
          </a:prstGeom>
        </p:spPr>
      </p:pic>
    </p:spTree>
    <p:extLst>
      <p:ext uri="{BB962C8B-B14F-4D97-AF65-F5344CB8AC3E}">
        <p14:creationId xmlns:p14="http://schemas.microsoft.com/office/powerpoint/2010/main" val="1070877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 name="Text Placeholder 4">
            <a:extLst>
              <a:ext uri="{FF2B5EF4-FFF2-40B4-BE49-F238E27FC236}">
                <a16:creationId xmlns:a16="http://schemas.microsoft.com/office/drawing/2014/main" id="{9DF14B75-37A4-D041-9501-D9826B7AE8D1}"/>
              </a:ext>
            </a:extLst>
          </p:cNvPr>
          <p:cNvSpPr>
            <a:spLocks noGrp="1"/>
          </p:cNvSpPr>
          <p:nvPr>
            <p:ph type="body" idx="1"/>
          </p:nvPr>
        </p:nvSpPr>
        <p:spPr>
          <a:xfrm>
            <a:off x="940837" y="2073249"/>
            <a:ext cx="4278143" cy="2078101"/>
          </a:xfrm>
        </p:spPr>
        <p:txBody>
          <a:bodyPr/>
          <a:lstStyle/>
          <a:p>
            <a:r>
              <a:rPr lang="en-US" b="1" dirty="0"/>
              <a:t>Remove  number contain symbol.</a:t>
            </a:r>
          </a:p>
          <a:p>
            <a:r>
              <a:rPr lang="en-US" dirty="0"/>
              <a:t>Remove Unreasonable symbol.</a:t>
            </a:r>
          </a:p>
          <a:p>
            <a:r>
              <a:rPr lang="en-US" dirty="0"/>
              <a:t>R</a:t>
            </a:r>
            <a:r>
              <a:rPr lang="en-PS" dirty="0"/>
              <a:t>emove </a:t>
            </a:r>
            <a:r>
              <a:rPr lang="en-US" dirty="0"/>
              <a:t>Unreasonable number.</a:t>
            </a:r>
          </a:p>
          <a:p>
            <a:r>
              <a:rPr lang="en-US" dirty="0"/>
              <a:t>Remove wrong sentence .</a:t>
            </a:r>
            <a:endParaRPr lang="en-PS" dirty="0"/>
          </a:p>
          <a:p>
            <a:r>
              <a:rPr lang="en-PS" dirty="0"/>
              <a:t>Remove  </a:t>
            </a:r>
            <a:r>
              <a:rPr lang="ar-SA" dirty="0"/>
              <a:t>الف </a:t>
            </a:r>
            <a:r>
              <a:rPr lang="en-US" dirty="0"/>
              <a:t> .</a:t>
            </a:r>
            <a:endParaRPr lang="ar-SA" dirty="0"/>
          </a:p>
          <a:p>
            <a:r>
              <a:rPr lang="en-US" dirty="0"/>
              <a:t>R</a:t>
            </a:r>
            <a:r>
              <a:rPr lang="en-PS" dirty="0"/>
              <a:t>emove </a:t>
            </a:r>
            <a:r>
              <a:rPr lang="en-US" dirty="0"/>
              <a:t>Unit </a:t>
            </a:r>
            <a:r>
              <a:rPr lang="en-PS" dirty="0"/>
              <a:t> (</a:t>
            </a:r>
            <a:r>
              <a:rPr lang="ar-SA" dirty="0"/>
              <a:t>كم ,ميل ,كيلو</a:t>
            </a:r>
            <a:r>
              <a:rPr lang="en-US" dirty="0"/>
              <a:t> ).</a:t>
            </a:r>
          </a:p>
          <a:p>
            <a:r>
              <a:rPr lang="en-US" dirty="0"/>
              <a:t>convert Arabic number to English number </a:t>
            </a:r>
          </a:p>
          <a:p>
            <a:pPr marL="127000" indent="0">
              <a:buNone/>
            </a:pPr>
            <a:endParaRPr lang="en-US" dirty="0"/>
          </a:p>
        </p:txBody>
      </p:sp>
      <p:sp>
        <p:nvSpPr>
          <p:cNvPr id="589" name="Google Shape;589;p43"/>
          <p:cNvSpPr txBox="1">
            <a:spLocks noGrp="1"/>
          </p:cNvSpPr>
          <p:nvPr>
            <p:ph type="title"/>
          </p:nvPr>
        </p:nvSpPr>
        <p:spPr>
          <a:prstGeom prst="rect">
            <a:avLst/>
          </a:prstGeom>
        </p:spPr>
        <p:txBody>
          <a:bodyPr spcFirstLastPara="1" wrap="square" lIns="91425" tIns="91425" rIns="91425" bIns="91425" anchor="t" anchorCtr="0">
            <a:noAutofit/>
          </a:bodyPr>
          <a:lstStyle/>
          <a:p>
            <a:r>
              <a:rPr lang="en-US" sz="3200" dirty="0"/>
              <a:t>Kilometer</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748871BD-58F8-D041-B841-E5636936B92E}"/>
              </a:ext>
            </a:extLst>
          </p:cNvPr>
          <p:cNvPicPr>
            <a:picLocks noChangeAspect="1"/>
          </p:cNvPicPr>
          <p:nvPr/>
        </p:nvPicPr>
        <p:blipFill>
          <a:blip r:embed="rId3"/>
          <a:stretch>
            <a:fillRect/>
          </a:stretch>
        </p:blipFill>
        <p:spPr>
          <a:xfrm>
            <a:off x="5481386" y="1555536"/>
            <a:ext cx="3232941" cy="2676541"/>
          </a:xfrm>
          <a:prstGeom prst="rect">
            <a:avLst/>
          </a:prstGeom>
        </p:spPr>
      </p:pic>
      <p:sp>
        <p:nvSpPr>
          <p:cNvPr id="3" name="Oval 2">
            <a:extLst>
              <a:ext uri="{FF2B5EF4-FFF2-40B4-BE49-F238E27FC236}">
                <a16:creationId xmlns:a16="http://schemas.microsoft.com/office/drawing/2014/main" id="{82E82E8F-01A1-A446-8341-72D8FCA96307}"/>
              </a:ext>
            </a:extLst>
          </p:cNvPr>
          <p:cNvSpPr/>
          <p:nvPr/>
        </p:nvSpPr>
        <p:spPr>
          <a:xfrm>
            <a:off x="8043485" y="2945501"/>
            <a:ext cx="768742" cy="450019"/>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1" name="Oval 10">
            <a:extLst>
              <a:ext uri="{FF2B5EF4-FFF2-40B4-BE49-F238E27FC236}">
                <a16:creationId xmlns:a16="http://schemas.microsoft.com/office/drawing/2014/main" id="{C9BFC3B1-60C2-8346-AE9B-05D812D7B952}"/>
              </a:ext>
            </a:extLst>
          </p:cNvPr>
          <p:cNvSpPr/>
          <p:nvPr/>
        </p:nvSpPr>
        <p:spPr>
          <a:xfrm>
            <a:off x="7363752" y="2108944"/>
            <a:ext cx="839411" cy="29439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Tree>
    <p:extLst>
      <p:ext uri="{BB962C8B-B14F-4D97-AF65-F5344CB8AC3E}">
        <p14:creationId xmlns:p14="http://schemas.microsoft.com/office/powerpoint/2010/main" val="1416127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 name="Text Placeholder 4">
            <a:extLst>
              <a:ext uri="{FF2B5EF4-FFF2-40B4-BE49-F238E27FC236}">
                <a16:creationId xmlns:a16="http://schemas.microsoft.com/office/drawing/2014/main" id="{9DF14B75-37A4-D041-9501-D9826B7AE8D1}"/>
              </a:ext>
            </a:extLst>
          </p:cNvPr>
          <p:cNvSpPr>
            <a:spLocks noGrp="1"/>
          </p:cNvSpPr>
          <p:nvPr>
            <p:ph type="body" idx="1"/>
          </p:nvPr>
        </p:nvSpPr>
        <p:spPr>
          <a:xfrm>
            <a:off x="940837" y="2073249"/>
            <a:ext cx="4278143" cy="2078101"/>
          </a:xfrm>
        </p:spPr>
        <p:txBody>
          <a:bodyPr/>
          <a:lstStyle/>
          <a:p>
            <a:r>
              <a:rPr lang="en-US" dirty="0"/>
              <a:t>Remove  number contain symbol.</a:t>
            </a:r>
          </a:p>
          <a:p>
            <a:r>
              <a:rPr lang="en-US" b="1" dirty="0"/>
              <a:t>Remove Unreasonable symbol.</a:t>
            </a:r>
          </a:p>
          <a:p>
            <a:r>
              <a:rPr lang="en-US" dirty="0"/>
              <a:t>R</a:t>
            </a:r>
            <a:r>
              <a:rPr lang="en-PS" dirty="0"/>
              <a:t>emove </a:t>
            </a:r>
            <a:r>
              <a:rPr lang="en-US" dirty="0"/>
              <a:t>Unreasonable number.</a:t>
            </a:r>
          </a:p>
          <a:p>
            <a:r>
              <a:rPr lang="en-US" dirty="0"/>
              <a:t>Remove wrong sentence .</a:t>
            </a:r>
            <a:endParaRPr lang="en-PS" dirty="0"/>
          </a:p>
          <a:p>
            <a:r>
              <a:rPr lang="en-PS" dirty="0"/>
              <a:t>Remove  </a:t>
            </a:r>
            <a:r>
              <a:rPr lang="ar-SA" dirty="0"/>
              <a:t>الف </a:t>
            </a:r>
            <a:r>
              <a:rPr lang="en-US" dirty="0"/>
              <a:t> .</a:t>
            </a:r>
            <a:endParaRPr lang="ar-SA" dirty="0"/>
          </a:p>
          <a:p>
            <a:r>
              <a:rPr lang="en-US" dirty="0"/>
              <a:t>R</a:t>
            </a:r>
            <a:r>
              <a:rPr lang="en-PS" dirty="0"/>
              <a:t>emove </a:t>
            </a:r>
            <a:r>
              <a:rPr lang="en-US" dirty="0"/>
              <a:t>Unit </a:t>
            </a:r>
            <a:r>
              <a:rPr lang="en-PS" dirty="0"/>
              <a:t> (</a:t>
            </a:r>
            <a:r>
              <a:rPr lang="ar-SA" dirty="0"/>
              <a:t>كم ,ميل ,كيلو</a:t>
            </a:r>
            <a:r>
              <a:rPr lang="en-US" dirty="0"/>
              <a:t> ).</a:t>
            </a:r>
          </a:p>
          <a:p>
            <a:r>
              <a:rPr lang="en-US" dirty="0"/>
              <a:t>convert Arabic number to English number </a:t>
            </a:r>
          </a:p>
          <a:p>
            <a:pPr marL="127000" indent="0">
              <a:buNone/>
            </a:pPr>
            <a:endParaRPr lang="en-US" dirty="0"/>
          </a:p>
        </p:txBody>
      </p:sp>
      <p:sp>
        <p:nvSpPr>
          <p:cNvPr id="589" name="Google Shape;589;p43"/>
          <p:cNvSpPr txBox="1">
            <a:spLocks noGrp="1"/>
          </p:cNvSpPr>
          <p:nvPr>
            <p:ph type="title"/>
          </p:nvPr>
        </p:nvSpPr>
        <p:spPr>
          <a:prstGeom prst="rect">
            <a:avLst/>
          </a:prstGeom>
        </p:spPr>
        <p:txBody>
          <a:bodyPr spcFirstLastPara="1" wrap="square" lIns="91425" tIns="91425" rIns="91425" bIns="91425" anchor="t" anchorCtr="0">
            <a:noAutofit/>
          </a:bodyPr>
          <a:lstStyle/>
          <a:p>
            <a:r>
              <a:rPr lang="en-US" sz="3200" dirty="0"/>
              <a:t>Kilometer</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748871BD-58F8-D041-B841-E5636936B92E}"/>
              </a:ext>
            </a:extLst>
          </p:cNvPr>
          <p:cNvPicPr>
            <a:picLocks noChangeAspect="1"/>
          </p:cNvPicPr>
          <p:nvPr/>
        </p:nvPicPr>
        <p:blipFill>
          <a:blip r:embed="rId3"/>
          <a:stretch>
            <a:fillRect/>
          </a:stretch>
        </p:blipFill>
        <p:spPr>
          <a:xfrm>
            <a:off x="5481386" y="1555536"/>
            <a:ext cx="3232941" cy="2676541"/>
          </a:xfrm>
          <a:prstGeom prst="rect">
            <a:avLst/>
          </a:prstGeom>
        </p:spPr>
      </p:pic>
      <p:sp>
        <p:nvSpPr>
          <p:cNvPr id="7" name="Oval 6">
            <a:extLst>
              <a:ext uri="{FF2B5EF4-FFF2-40B4-BE49-F238E27FC236}">
                <a16:creationId xmlns:a16="http://schemas.microsoft.com/office/drawing/2014/main" id="{1332E9C7-A060-234B-96DD-DF7AD45E93C1}"/>
              </a:ext>
            </a:extLst>
          </p:cNvPr>
          <p:cNvSpPr/>
          <p:nvPr/>
        </p:nvSpPr>
        <p:spPr>
          <a:xfrm>
            <a:off x="5955737" y="2888857"/>
            <a:ext cx="605555"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9" name="Oval 8">
            <a:extLst>
              <a:ext uri="{FF2B5EF4-FFF2-40B4-BE49-F238E27FC236}">
                <a16:creationId xmlns:a16="http://schemas.microsoft.com/office/drawing/2014/main" id="{1311A8F5-AB7E-AC41-BE17-0D4230ADF792}"/>
              </a:ext>
            </a:extLst>
          </p:cNvPr>
          <p:cNvSpPr/>
          <p:nvPr/>
        </p:nvSpPr>
        <p:spPr>
          <a:xfrm>
            <a:off x="5793897" y="3385115"/>
            <a:ext cx="1035422"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0" name="Oval 9">
            <a:extLst>
              <a:ext uri="{FF2B5EF4-FFF2-40B4-BE49-F238E27FC236}">
                <a16:creationId xmlns:a16="http://schemas.microsoft.com/office/drawing/2014/main" id="{06B17DC7-6221-0B44-88C7-4308DFC6D00B}"/>
              </a:ext>
            </a:extLst>
          </p:cNvPr>
          <p:cNvSpPr/>
          <p:nvPr/>
        </p:nvSpPr>
        <p:spPr>
          <a:xfrm>
            <a:off x="5481386" y="2192942"/>
            <a:ext cx="1500333" cy="16006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1" name="Oval 10">
            <a:extLst>
              <a:ext uri="{FF2B5EF4-FFF2-40B4-BE49-F238E27FC236}">
                <a16:creationId xmlns:a16="http://schemas.microsoft.com/office/drawing/2014/main" id="{71EF919C-0DA7-7B45-B351-93E429814514}"/>
              </a:ext>
            </a:extLst>
          </p:cNvPr>
          <p:cNvSpPr/>
          <p:nvPr/>
        </p:nvSpPr>
        <p:spPr>
          <a:xfrm>
            <a:off x="6302345" y="2442449"/>
            <a:ext cx="605555"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Tree>
    <p:extLst>
      <p:ext uri="{BB962C8B-B14F-4D97-AF65-F5344CB8AC3E}">
        <p14:creationId xmlns:p14="http://schemas.microsoft.com/office/powerpoint/2010/main" val="420018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 name="Text Placeholder 4">
            <a:extLst>
              <a:ext uri="{FF2B5EF4-FFF2-40B4-BE49-F238E27FC236}">
                <a16:creationId xmlns:a16="http://schemas.microsoft.com/office/drawing/2014/main" id="{9DF14B75-37A4-D041-9501-D9826B7AE8D1}"/>
              </a:ext>
            </a:extLst>
          </p:cNvPr>
          <p:cNvSpPr>
            <a:spLocks noGrp="1"/>
          </p:cNvSpPr>
          <p:nvPr>
            <p:ph type="body" idx="1"/>
          </p:nvPr>
        </p:nvSpPr>
        <p:spPr>
          <a:xfrm>
            <a:off x="940837" y="2073249"/>
            <a:ext cx="4278143" cy="2078101"/>
          </a:xfrm>
        </p:spPr>
        <p:txBody>
          <a:bodyPr/>
          <a:lstStyle/>
          <a:p>
            <a:r>
              <a:rPr lang="en-US" dirty="0"/>
              <a:t>Remove  number contain symbol.</a:t>
            </a:r>
          </a:p>
          <a:p>
            <a:r>
              <a:rPr lang="en-US" dirty="0"/>
              <a:t>Remove Unreasonable symbol.</a:t>
            </a:r>
          </a:p>
          <a:p>
            <a:r>
              <a:rPr lang="en-US" b="1" dirty="0"/>
              <a:t>R</a:t>
            </a:r>
            <a:r>
              <a:rPr lang="en-PS" b="1" dirty="0"/>
              <a:t>emove </a:t>
            </a:r>
            <a:r>
              <a:rPr lang="en-US" b="1" dirty="0"/>
              <a:t>Unreasonable number.</a:t>
            </a:r>
          </a:p>
          <a:p>
            <a:r>
              <a:rPr lang="en-US" dirty="0"/>
              <a:t>Remove wrong sentence .</a:t>
            </a:r>
            <a:endParaRPr lang="en-PS" dirty="0"/>
          </a:p>
          <a:p>
            <a:r>
              <a:rPr lang="en-PS" dirty="0"/>
              <a:t>Remove  </a:t>
            </a:r>
            <a:r>
              <a:rPr lang="ar-SA" dirty="0"/>
              <a:t>الف </a:t>
            </a:r>
            <a:r>
              <a:rPr lang="en-US" dirty="0"/>
              <a:t> .</a:t>
            </a:r>
            <a:endParaRPr lang="ar-SA" dirty="0"/>
          </a:p>
          <a:p>
            <a:r>
              <a:rPr lang="en-US" dirty="0"/>
              <a:t>R</a:t>
            </a:r>
            <a:r>
              <a:rPr lang="en-PS" dirty="0"/>
              <a:t>emove </a:t>
            </a:r>
            <a:r>
              <a:rPr lang="en-US" dirty="0"/>
              <a:t>Unit </a:t>
            </a:r>
            <a:r>
              <a:rPr lang="en-PS" dirty="0"/>
              <a:t> (</a:t>
            </a:r>
            <a:r>
              <a:rPr lang="ar-SA" dirty="0"/>
              <a:t>كم ,ميل ,كيلو</a:t>
            </a:r>
            <a:r>
              <a:rPr lang="en-US" dirty="0"/>
              <a:t> ).</a:t>
            </a:r>
          </a:p>
          <a:p>
            <a:r>
              <a:rPr lang="en-US" dirty="0"/>
              <a:t>convert Arabic number to English number </a:t>
            </a:r>
          </a:p>
          <a:p>
            <a:pPr marL="127000" indent="0">
              <a:buNone/>
            </a:pPr>
            <a:endParaRPr lang="en-US" dirty="0"/>
          </a:p>
        </p:txBody>
      </p:sp>
      <p:sp>
        <p:nvSpPr>
          <p:cNvPr id="589" name="Google Shape;589;p43"/>
          <p:cNvSpPr txBox="1">
            <a:spLocks noGrp="1"/>
          </p:cNvSpPr>
          <p:nvPr>
            <p:ph type="title"/>
          </p:nvPr>
        </p:nvSpPr>
        <p:spPr>
          <a:prstGeom prst="rect">
            <a:avLst/>
          </a:prstGeom>
        </p:spPr>
        <p:txBody>
          <a:bodyPr spcFirstLastPara="1" wrap="square" lIns="91425" tIns="91425" rIns="91425" bIns="91425" anchor="t" anchorCtr="0">
            <a:noAutofit/>
          </a:bodyPr>
          <a:lstStyle/>
          <a:p>
            <a:r>
              <a:rPr lang="en-US" sz="3200" dirty="0"/>
              <a:t>Kilometer</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748871BD-58F8-D041-B841-E5636936B92E}"/>
              </a:ext>
            </a:extLst>
          </p:cNvPr>
          <p:cNvPicPr>
            <a:picLocks noChangeAspect="1"/>
          </p:cNvPicPr>
          <p:nvPr/>
        </p:nvPicPr>
        <p:blipFill>
          <a:blip r:embed="rId3"/>
          <a:stretch>
            <a:fillRect/>
          </a:stretch>
        </p:blipFill>
        <p:spPr>
          <a:xfrm>
            <a:off x="5481386" y="1555536"/>
            <a:ext cx="3232941" cy="2676541"/>
          </a:xfrm>
          <a:prstGeom prst="rect">
            <a:avLst/>
          </a:prstGeom>
        </p:spPr>
      </p:pic>
      <p:sp>
        <p:nvSpPr>
          <p:cNvPr id="9" name="Oval 8">
            <a:extLst>
              <a:ext uri="{FF2B5EF4-FFF2-40B4-BE49-F238E27FC236}">
                <a16:creationId xmlns:a16="http://schemas.microsoft.com/office/drawing/2014/main" id="{1311A8F5-AB7E-AC41-BE17-0D4230ADF792}"/>
              </a:ext>
            </a:extLst>
          </p:cNvPr>
          <p:cNvSpPr/>
          <p:nvPr/>
        </p:nvSpPr>
        <p:spPr>
          <a:xfrm>
            <a:off x="7379929" y="3336563"/>
            <a:ext cx="1035422"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0" name="Oval 9">
            <a:extLst>
              <a:ext uri="{FF2B5EF4-FFF2-40B4-BE49-F238E27FC236}">
                <a16:creationId xmlns:a16="http://schemas.microsoft.com/office/drawing/2014/main" id="{06B17DC7-6221-0B44-88C7-4308DFC6D00B}"/>
              </a:ext>
            </a:extLst>
          </p:cNvPr>
          <p:cNvSpPr/>
          <p:nvPr/>
        </p:nvSpPr>
        <p:spPr>
          <a:xfrm>
            <a:off x="5562306" y="1587904"/>
            <a:ext cx="1825722" cy="202849"/>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1" name="Oval 10">
            <a:extLst>
              <a:ext uri="{FF2B5EF4-FFF2-40B4-BE49-F238E27FC236}">
                <a16:creationId xmlns:a16="http://schemas.microsoft.com/office/drawing/2014/main" id="{AB63979F-2C52-BF4E-9449-B8DC2998FA49}"/>
              </a:ext>
            </a:extLst>
          </p:cNvPr>
          <p:cNvSpPr/>
          <p:nvPr/>
        </p:nvSpPr>
        <p:spPr>
          <a:xfrm>
            <a:off x="6829318" y="3407256"/>
            <a:ext cx="671999" cy="202849"/>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2" name="Oval 11">
            <a:extLst>
              <a:ext uri="{FF2B5EF4-FFF2-40B4-BE49-F238E27FC236}">
                <a16:creationId xmlns:a16="http://schemas.microsoft.com/office/drawing/2014/main" id="{FF17BF82-6615-F540-A23E-F52BC9FFDB1F}"/>
              </a:ext>
            </a:extLst>
          </p:cNvPr>
          <p:cNvSpPr/>
          <p:nvPr/>
        </p:nvSpPr>
        <p:spPr>
          <a:xfrm>
            <a:off x="6190407" y="1790753"/>
            <a:ext cx="557002" cy="202849"/>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Tree>
    <p:extLst>
      <p:ext uri="{BB962C8B-B14F-4D97-AF65-F5344CB8AC3E}">
        <p14:creationId xmlns:p14="http://schemas.microsoft.com/office/powerpoint/2010/main" val="1786173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 name="Text Placeholder 4">
            <a:extLst>
              <a:ext uri="{FF2B5EF4-FFF2-40B4-BE49-F238E27FC236}">
                <a16:creationId xmlns:a16="http://schemas.microsoft.com/office/drawing/2014/main" id="{9DF14B75-37A4-D041-9501-D9826B7AE8D1}"/>
              </a:ext>
            </a:extLst>
          </p:cNvPr>
          <p:cNvSpPr>
            <a:spLocks noGrp="1"/>
          </p:cNvSpPr>
          <p:nvPr>
            <p:ph type="body" idx="1"/>
          </p:nvPr>
        </p:nvSpPr>
        <p:spPr>
          <a:xfrm>
            <a:off x="940837" y="2073249"/>
            <a:ext cx="4278143" cy="2078101"/>
          </a:xfrm>
        </p:spPr>
        <p:txBody>
          <a:bodyPr/>
          <a:lstStyle/>
          <a:p>
            <a:r>
              <a:rPr lang="en-US" dirty="0"/>
              <a:t>Remove  number contain symbol.</a:t>
            </a:r>
          </a:p>
          <a:p>
            <a:r>
              <a:rPr lang="en-US" dirty="0"/>
              <a:t>Remove Unreasonable symbol.</a:t>
            </a:r>
          </a:p>
          <a:p>
            <a:r>
              <a:rPr lang="en-US" dirty="0"/>
              <a:t>R</a:t>
            </a:r>
            <a:r>
              <a:rPr lang="en-PS" dirty="0"/>
              <a:t>emove </a:t>
            </a:r>
            <a:r>
              <a:rPr lang="en-US" dirty="0"/>
              <a:t>Unreasonable number.</a:t>
            </a:r>
          </a:p>
          <a:p>
            <a:r>
              <a:rPr lang="en-US" b="1" dirty="0"/>
              <a:t>Remove wrong sentence .</a:t>
            </a:r>
            <a:endParaRPr lang="en-PS" b="1" dirty="0"/>
          </a:p>
          <a:p>
            <a:r>
              <a:rPr lang="en-PS" dirty="0"/>
              <a:t>Remove  </a:t>
            </a:r>
            <a:r>
              <a:rPr lang="ar-SA" dirty="0"/>
              <a:t>الف </a:t>
            </a:r>
            <a:r>
              <a:rPr lang="en-US" dirty="0"/>
              <a:t> .</a:t>
            </a:r>
            <a:endParaRPr lang="ar-SA" dirty="0"/>
          </a:p>
          <a:p>
            <a:r>
              <a:rPr lang="en-US" dirty="0"/>
              <a:t>R</a:t>
            </a:r>
            <a:r>
              <a:rPr lang="en-PS" dirty="0"/>
              <a:t>emove </a:t>
            </a:r>
            <a:r>
              <a:rPr lang="en-US" dirty="0"/>
              <a:t>Unit </a:t>
            </a:r>
            <a:r>
              <a:rPr lang="en-PS" dirty="0"/>
              <a:t> (</a:t>
            </a:r>
            <a:r>
              <a:rPr lang="ar-SA" dirty="0"/>
              <a:t>كم ,ميل ,كيلو</a:t>
            </a:r>
            <a:r>
              <a:rPr lang="en-US" dirty="0"/>
              <a:t> ).</a:t>
            </a:r>
          </a:p>
          <a:p>
            <a:r>
              <a:rPr lang="en-US" dirty="0"/>
              <a:t>Remove any extra word. </a:t>
            </a:r>
          </a:p>
          <a:p>
            <a:r>
              <a:rPr lang="en-US" dirty="0"/>
              <a:t>convert Arabic number to English number </a:t>
            </a:r>
          </a:p>
          <a:p>
            <a:pPr marL="127000" indent="0">
              <a:buNone/>
            </a:pPr>
            <a:endParaRPr lang="en-US" dirty="0"/>
          </a:p>
        </p:txBody>
      </p:sp>
      <p:sp>
        <p:nvSpPr>
          <p:cNvPr id="589" name="Google Shape;589;p43"/>
          <p:cNvSpPr txBox="1">
            <a:spLocks noGrp="1"/>
          </p:cNvSpPr>
          <p:nvPr>
            <p:ph type="title"/>
          </p:nvPr>
        </p:nvSpPr>
        <p:spPr>
          <a:prstGeom prst="rect">
            <a:avLst/>
          </a:prstGeom>
        </p:spPr>
        <p:txBody>
          <a:bodyPr spcFirstLastPara="1" wrap="square" lIns="91425" tIns="91425" rIns="91425" bIns="91425" anchor="t" anchorCtr="0">
            <a:noAutofit/>
          </a:bodyPr>
          <a:lstStyle/>
          <a:p>
            <a:r>
              <a:rPr lang="en-US" sz="3200" dirty="0"/>
              <a:t>Kilometer</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748871BD-58F8-D041-B841-E5636936B92E}"/>
              </a:ext>
            </a:extLst>
          </p:cNvPr>
          <p:cNvPicPr>
            <a:picLocks noChangeAspect="1"/>
          </p:cNvPicPr>
          <p:nvPr/>
        </p:nvPicPr>
        <p:blipFill>
          <a:blip r:embed="rId3"/>
          <a:stretch>
            <a:fillRect/>
          </a:stretch>
        </p:blipFill>
        <p:spPr>
          <a:xfrm>
            <a:off x="5481386" y="1555536"/>
            <a:ext cx="3232941" cy="2676541"/>
          </a:xfrm>
          <a:prstGeom prst="rect">
            <a:avLst/>
          </a:prstGeom>
        </p:spPr>
      </p:pic>
      <p:sp>
        <p:nvSpPr>
          <p:cNvPr id="9" name="Oval 8">
            <a:extLst>
              <a:ext uri="{FF2B5EF4-FFF2-40B4-BE49-F238E27FC236}">
                <a16:creationId xmlns:a16="http://schemas.microsoft.com/office/drawing/2014/main" id="{1311A8F5-AB7E-AC41-BE17-0D4230ADF792}"/>
              </a:ext>
            </a:extLst>
          </p:cNvPr>
          <p:cNvSpPr/>
          <p:nvPr/>
        </p:nvSpPr>
        <p:spPr>
          <a:xfrm>
            <a:off x="6829672" y="3846359"/>
            <a:ext cx="1825721"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1" name="Oval 10">
            <a:extLst>
              <a:ext uri="{FF2B5EF4-FFF2-40B4-BE49-F238E27FC236}">
                <a16:creationId xmlns:a16="http://schemas.microsoft.com/office/drawing/2014/main" id="{AB63979F-2C52-BF4E-9449-B8DC2998FA49}"/>
              </a:ext>
            </a:extLst>
          </p:cNvPr>
          <p:cNvSpPr/>
          <p:nvPr/>
        </p:nvSpPr>
        <p:spPr>
          <a:xfrm>
            <a:off x="6885962" y="3647670"/>
            <a:ext cx="671999" cy="213288"/>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2" name="Oval 11">
            <a:extLst>
              <a:ext uri="{FF2B5EF4-FFF2-40B4-BE49-F238E27FC236}">
                <a16:creationId xmlns:a16="http://schemas.microsoft.com/office/drawing/2014/main" id="{861B6AAE-15F9-B144-8210-C8A529568036}"/>
              </a:ext>
            </a:extLst>
          </p:cNvPr>
          <p:cNvSpPr/>
          <p:nvPr/>
        </p:nvSpPr>
        <p:spPr>
          <a:xfrm>
            <a:off x="6780766" y="1760886"/>
            <a:ext cx="492627" cy="213288"/>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3" name="Oval 12">
            <a:extLst>
              <a:ext uri="{FF2B5EF4-FFF2-40B4-BE49-F238E27FC236}">
                <a16:creationId xmlns:a16="http://schemas.microsoft.com/office/drawing/2014/main" id="{0B320050-DF57-9944-A54B-F026C2816E3A}"/>
              </a:ext>
            </a:extLst>
          </p:cNvPr>
          <p:cNvSpPr/>
          <p:nvPr/>
        </p:nvSpPr>
        <p:spPr>
          <a:xfrm>
            <a:off x="5842450" y="2675282"/>
            <a:ext cx="1050619" cy="213288"/>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Tree>
    <p:extLst>
      <p:ext uri="{BB962C8B-B14F-4D97-AF65-F5344CB8AC3E}">
        <p14:creationId xmlns:p14="http://schemas.microsoft.com/office/powerpoint/2010/main" val="1967613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 name="Text Placeholder 4">
            <a:extLst>
              <a:ext uri="{FF2B5EF4-FFF2-40B4-BE49-F238E27FC236}">
                <a16:creationId xmlns:a16="http://schemas.microsoft.com/office/drawing/2014/main" id="{9DF14B75-37A4-D041-9501-D9826B7AE8D1}"/>
              </a:ext>
            </a:extLst>
          </p:cNvPr>
          <p:cNvSpPr>
            <a:spLocks noGrp="1"/>
          </p:cNvSpPr>
          <p:nvPr>
            <p:ph type="body" idx="1"/>
          </p:nvPr>
        </p:nvSpPr>
        <p:spPr>
          <a:xfrm>
            <a:off x="940837" y="2073249"/>
            <a:ext cx="4278143" cy="2078101"/>
          </a:xfrm>
        </p:spPr>
        <p:txBody>
          <a:bodyPr/>
          <a:lstStyle/>
          <a:p>
            <a:r>
              <a:rPr lang="en-US" dirty="0"/>
              <a:t>Remove  number contain symbol.</a:t>
            </a:r>
          </a:p>
          <a:p>
            <a:r>
              <a:rPr lang="en-US" dirty="0"/>
              <a:t>Remove Unreasonable symbol.</a:t>
            </a:r>
          </a:p>
          <a:p>
            <a:r>
              <a:rPr lang="en-US" dirty="0"/>
              <a:t>R</a:t>
            </a:r>
            <a:r>
              <a:rPr lang="en-PS" dirty="0"/>
              <a:t>emove </a:t>
            </a:r>
            <a:r>
              <a:rPr lang="en-US" dirty="0"/>
              <a:t>Unreasonable number.</a:t>
            </a:r>
          </a:p>
          <a:p>
            <a:r>
              <a:rPr lang="en-US" dirty="0"/>
              <a:t>Remove wrong sentence .</a:t>
            </a:r>
            <a:endParaRPr lang="en-PS" dirty="0"/>
          </a:p>
          <a:p>
            <a:r>
              <a:rPr lang="en-PS" b="1" dirty="0"/>
              <a:t>Remove  </a:t>
            </a:r>
            <a:r>
              <a:rPr lang="ar-SA" b="1" dirty="0"/>
              <a:t>الف </a:t>
            </a:r>
            <a:r>
              <a:rPr lang="en-US" b="1" dirty="0"/>
              <a:t> .</a:t>
            </a:r>
            <a:endParaRPr lang="ar-SA" b="1" dirty="0"/>
          </a:p>
          <a:p>
            <a:r>
              <a:rPr lang="en-US" dirty="0"/>
              <a:t>R</a:t>
            </a:r>
            <a:r>
              <a:rPr lang="en-PS" dirty="0"/>
              <a:t>emove </a:t>
            </a:r>
            <a:r>
              <a:rPr lang="en-US" dirty="0"/>
              <a:t>Unit </a:t>
            </a:r>
            <a:r>
              <a:rPr lang="en-PS" dirty="0"/>
              <a:t> (</a:t>
            </a:r>
            <a:r>
              <a:rPr lang="ar-SA" dirty="0"/>
              <a:t>كم ,ميل ,كيلو</a:t>
            </a:r>
            <a:r>
              <a:rPr lang="en-US" dirty="0"/>
              <a:t> ).</a:t>
            </a:r>
          </a:p>
          <a:p>
            <a:r>
              <a:rPr lang="en-US" dirty="0"/>
              <a:t>Remove any extra word. </a:t>
            </a:r>
          </a:p>
          <a:p>
            <a:r>
              <a:rPr lang="en-US" dirty="0"/>
              <a:t>convert Arabic number to English number </a:t>
            </a:r>
          </a:p>
          <a:p>
            <a:pPr marL="127000" indent="0">
              <a:buNone/>
            </a:pPr>
            <a:endParaRPr lang="en-US" dirty="0"/>
          </a:p>
        </p:txBody>
      </p:sp>
      <p:sp>
        <p:nvSpPr>
          <p:cNvPr id="589" name="Google Shape;589;p43"/>
          <p:cNvSpPr txBox="1">
            <a:spLocks noGrp="1"/>
          </p:cNvSpPr>
          <p:nvPr>
            <p:ph type="title"/>
          </p:nvPr>
        </p:nvSpPr>
        <p:spPr>
          <a:prstGeom prst="rect">
            <a:avLst/>
          </a:prstGeom>
        </p:spPr>
        <p:txBody>
          <a:bodyPr spcFirstLastPara="1" wrap="square" lIns="91425" tIns="91425" rIns="91425" bIns="91425" anchor="t" anchorCtr="0">
            <a:noAutofit/>
          </a:bodyPr>
          <a:lstStyle/>
          <a:p>
            <a:r>
              <a:rPr lang="en-US" sz="3200" dirty="0"/>
              <a:t>Kilometer</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748871BD-58F8-D041-B841-E5636936B92E}"/>
              </a:ext>
            </a:extLst>
          </p:cNvPr>
          <p:cNvPicPr>
            <a:picLocks noChangeAspect="1"/>
          </p:cNvPicPr>
          <p:nvPr/>
        </p:nvPicPr>
        <p:blipFill>
          <a:blip r:embed="rId3"/>
          <a:stretch>
            <a:fillRect/>
          </a:stretch>
        </p:blipFill>
        <p:spPr>
          <a:xfrm>
            <a:off x="5481386" y="1555536"/>
            <a:ext cx="3232941" cy="2676541"/>
          </a:xfrm>
          <a:prstGeom prst="rect">
            <a:avLst/>
          </a:prstGeom>
        </p:spPr>
      </p:pic>
      <p:sp>
        <p:nvSpPr>
          <p:cNvPr id="9" name="Oval 8">
            <a:extLst>
              <a:ext uri="{FF2B5EF4-FFF2-40B4-BE49-F238E27FC236}">
                <a16:creationId xmlns:a16="http://schemas.microsoft.com/office/drawing/2014/main" id="{1311A8F5-AB7E-AC41-BE17-0D4230ADF792}"/>
              </a:ext>
            </a:extLst>
          </p:cNvPr>
          <p:cNvSpPr/>
          <p:nvPr/>
        </p:nvSpPr>
        <p:spPr>
          <a:xfrm>
            <a:off x="7638881" y="2551639"/>
            <a:ext cx="1016512"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1" name="Oval 10">
            <a:extLst>
              <a:ext uri="{FF2B5EF4-FFF2-40B4-BE49-F238E27FC236}">
                <a16:creationId xmlns:a16="http://schemas.microsoft.com/office/drawing/2014/main" id="{AB63979F-2C52-BF4E-9449-B8DC2998FA49}"/>
              </a:ext>
            </a:extLst>
          </p:cNvPr>
          <p:cNvSpPr/>
          <p:nvPr/>
        </p:nvSpPr>
        <p:spPr>
          <a:xfrm>
            <a:off x="6885962" y="2207294"/>
            <a:ext cx="671999" cy="213288"/>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0" name="Oval 9">
            <a:extLst>
              <a:ext uri="{FF2B5EF4-FFF2-40B4-BE49-F238E27FC236}">
                <a16:creationId xmlns:a16="http://schemas.microsoft.com/office/drawing/2014/main" id="{8AF59145-A8A1-DB45-8DA0-1CEB1D925568}"/>
              </a:ext>
            </a:extLst>
          </p:cNvPr>
          <p:cNvSpPr/>
          <p:nvPr/>
        </p:nvSpPr>
        <p:spPr>
          <a:xfrm>
            <a:off x="6247052" y="1979370"/>
            <a:ext cx="1026342"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2" name="Oval 11">
            <a:extLst>
              <a:ext uri="{FF2B5EF4-FFF2-40B4-BE49-F238E27FC236}">
                <a16:creationId xmlns:a16="http://schemas.microsoft.com/office/drawing/2014/main" id="{4C637D54-6A32-0A46-8CAB-7993EE9E4D7B}"/>
              </a:ext>
            </a:extLst>
          </p:cNvPr>
          <p:cNvSpPr/>
          <p:nvPr/>
        </p:nvSpPr>
        <p:spPr>
          <a:xfrm>
            <a:off x="5379854" y="3830471"/>
            <a:ext cx="1393180"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3" name="Oval 12">
            <a:extLst>
              <a:ext uri="{FF2B5EF4-FFF2-40B4-BE49-F238E27FC236}">
                <a16:creationId xmlns:a16="http://schemas.microsoft.com/office/drawing/2014/main" id="{7FAA6EF4-950E-3148-BC23-DB186E1EED6B}"/>
              </a:ext>
            </a:extLst>
          </p:cNvPr>
          <p:cNvSpPr/>
          <p:nvPr/>
        </p:nvSpPr>
        <p:spPr>
          <a:xfrm>
            <a:off x="5681044" y="2453483"/>
            <a:ext cx="630744"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4" name="Oval 13">
            <a:extLst>
              <a:ext uri="{FF2B5EF4-FFF2-40B4-BE49-F238E27FC236}">
                <a16:creationId xmlns:a16="http://schemas.microsoft.com/office/drawing/2014/main" id="{6D84F945-4B2B-FB4E-9103-C4748ADBE7C7}"/>
              </a:ext>
            </a:extLst>
          </p:cNvPr>
          <p:cNvSpPr/>
          <p:nvPr/>
        </p:nvSpPr>
        <p:spPr>
          <a:xfrm>
            <a:off x="7273394" y="1538158"/>
            <a:ext cx="1016512"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Tree>
    <p:extLst>
      <p:ext uri="{BB962C8B-B14F-4D97-AF65-F5344CB8AC3E}">
        <p14:creationId xmlns:p14="http://schemas.microsoft.com/office/powerpoint/2010/main" val="3938380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 name="Text Placeholder 4">
            <a:extLst>
              <a:ext uri="{FF2B5EF4-FFF2-40B4-BE49-F238E27FC236}">
                <a16:creationId xmlns:a16="http://schemas.microsoft.com/office/drawing/2014/main" id="{9DF14B75-37A4-D041-9501-D9826B7AE8D1}"/>
              </a:ext>
            </a:extLst>
          </p:cNvPr>
          <p:cNvSpPr>
            <a:spLocks noGrp="1"/>
          </p:cNvSpPr>
          <p:nvPr>
            <p:ph type="body" idx="1"/>
          </p:nvPr>
        </p:nvSpPr>
        <p:spPr>
          <a:xfrm>
            <a:off x="940837" y="2073249"/>
            <a:ext cx="4278143" cy="2078101"/>
          </a:xfrm>
        </p:spPr>
        <p:txBody>
          <a:bodyPr/>
          <a:lstStyle/>
          <a:p>
            <a:r>
              <a:rPr lang="en-US" dirty="0"/>
              <a:t>Remove  number contain symbol.</a:t>
            </a:r>
          </a:p>
          <a:p>
            <a:r>
              <a:rPr lang="en-US" dirty="0"/>
              <a:t>Remove Unreasonable symbol.</a:t>
            </a:r>
          </a:p>
          <a:p>
            <a:r>
              <a:rPr lang="en-US" dirty="0"/>
              <a:t>R</a:t>
            </a:r>
            <a:r>
              <a:rPr lang="en-PS" dirty="0"/>
              <a:t>emove </a:t>
            </a:r>
            <a:r>
              <a:rPr lang="en-US" dirty="0"/>
              <a:t>Unreasonable number.</a:t>
            </a:r>
          </a:p>
          <a:p>
            <a:r>
              <a:rPr lang="en-US" dirty="0"/>
              <a:t>Remove wrong sentence .</a:t>
            </a:r>
            <a:endParaRPr lang="en-PS" dirty="0"/>
          </a:p>
          <a:p>
            <a:r>
              <a:rPr lang="en-PS" dirty="0"/>
              <a:t>Remove  </a:t>
            </a:r>
            <a:r>
              <a:rPr lang="ar-SA" dirty="0"/>
              <a:t>الف </a:t>
            </a:r>
            <a:r>
              <a:rPr lang="en-US" dirty="0"/>
              <a:t> .</a:t>
            </a:r>
            <a:endParaRPr lang="ar-SA" dirty="0"/>
          </a:p>
          <a:p>
            <a:r>
              <a:rPr lang="en-US" b="1" dirty="0"/>
              <a:t>R</a:t>
            </a:r>
            <a:r>
              <a:rPr lang="en-PS" b="1" dirty="0"/>
              <a:t>emove </a:t>
            </a:r>
            <a:r>
              <a:rPr lang="en-US" b="1" dirty="0"/>
              <a:t>Unit </a:t>
            </a:r>
            <a:r>
              <a:rPr lang="en-PS" b="1" dirty="0"/>
              <a:t> (</a:t>
            </a:r>
            <a:r>
              <a:rPr lang="ar-SA" b="1" dirty="0"/>
              <a:t>كم ,ميل ,كيلو</a:t>
            </a:r>
            <a:r>
              <a:rPr lang="en-US" b="1" dirty="0"/>
              <a:t> ).</a:t>
            </a:r>
          </a:p>
          <a:p>
            <a:r>
              <a:rPr lang="en-US" dirty="0"/>
              <a:t>Remove any extra word. </a:t>
            </a:r>
          </a:p>
          <a:p>
            <a:r>
              <a:rPr lang="en-US" dirty="0"/>
              <a:t>convert Arabic number to English number </a:t>
            </a:r>
          </a:p>
          <a:p>
            <a:pPr marL="127000" indent="0">
              <a:buNone/>
            </a:pPr>
            <a:endParaRPr lang="en-US" dirty="0"/>
          </a:p>
        </p:txBody>
      </p:sp>
      <p:sp>
        <p:nvSpPr>
          <p:cNvPr id="589" name="Google Shape;589;p43"/>
          <p:cNvSpPr txBox="1">
            <a:spLocks noGrp="1"/>
          </p:cNvSpPr>
          <p:nvPr>
            <p:ph type="title"/>
          </p:nvPr>
        </p:nvSpPr>
        <p:spPr>
          <a:prstGeom prst="rect">
            <a:avLst/>
          </a:prstGeom>
        </p:spPr>
        <p:txBody>
          <a:bodyPr spcFirstLastPara="1" wrap="square" lIns="91425" tIns="91425" rIns="91425" bIns="91425" anchor="t" anchorCtr="0">
            <a:noAutofit/>
          </a:bodyPr>
          <a:lstStyle/>
          <a:p>
            <a:r>
              <a:rPr lang="en-US" sz="3200" dirty="0"/>
              <a:t>Kilometer</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748871BD-58F8-D041-B841-E5636936B92E}"/>
              </a:ext>
            </a:extLst>
          </p:cNvPr>
          <p:cNvPicPr>
            <a:picLocks noChangeAspect="1"/>
          </p:cNvPicPr>
          <p:nvPr/>
        </p:nvPicPr>
        <p:blipFill>
          <a:blip r:embed="rId3"/>
          <a:stretch>
            <a:fillRect/>
          </a:stretch>
        </p:blipFill>
        <p:spPr>
          <a:xfrm>
            <a:off x="5481386" y="1555536"/>
            <a:ext cx="3232941" cy="2676541"/>
          </a:xfrm>
          <a:prstGeom prst="rect">
            <a:avLst/>
          </a:prstGeom>
        </p:spPr>
      </p:pic>
      <p:sp>
        <p:nvSpPr>
          <p:cNvPr id="10" name="Oval 9">
            <a:extLst>
              <a:ext uri="{FF2B5EF4-FFF2-40B4-BE49-F238E27FC236}">
                <a16:creationId xmlns:a16="http://schemas.microsoft.com/office/drawing/2014/main" id="{29947B13-F171-154D-80CC-E629D2D37D2F}"/>
              </a:ext>
            </a:extLst>
          </p:cNvPr>
          <p:cNvSpPr/>
          <p:nvPr/>
        </p:nvSpPr>
        <p:spPr>
          <a:xfrm>
            <a:off x="7185727" y="1768563"/>
            <a:ext cx="1307826"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2" name="Oval 11">
            <a:extLst>
              <a:ext uri="{FF2B5EF4-FFF2-40B4-BE49-F238E27FC236}">
                <a16:creationId xmlns:a16="http://schemas.microsoft.com/office/drawing/2014/main" id="{653FAB57-8334-6547-B5F5-68BF0C536754}"/>
              </a:ext>
            </a:extLst>
          </p:cNvPr>
          <p:cNvSpPr/>
          <p:nvPr/>
        </p:nvSpPr>
        <p:spPr>
          <a:xfrm>
            <a:off x="5481386" y="3127147"/>
            <a:ext cx="1348285"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3" name="Oval 12">
            <a:extLst>
              <a:ext uri="{FF2B5EF4-FFF2-40B4-BE49-F238E27FC236}">
                <a16:creationId xmlns:a16="http://schemas.microsoft.com/office/drawing/2014/main" id="{5A3A16C0-3A33-D144-B60F-CD583854E5BC}"/>
              </a:ext>
            </a:extLst>
          </p:cNvPr>
          <p:cNvSpPr/>
          <p:nvPr/>
        </p:nvSpPr>
        <p:spPr>
          <a:xfrm>
            <a:off x="7603075" y="3557048"/>
            <a:ext cx="1167542"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Tree>
    <p:extLst>
      <p:ext uri="{BB962C8B-B14F-4D97-AF65-F5344CB8AC3E}">
        <p14:creationId xmlns:p14="http://schemas.microsoft.com/office/powerpoint/2010/main" val="724709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670850" y="2302053"/>
            <a:ext cx="3155400" cy="8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85" name="Google Shape;185;p31"/>
          <p:cNvSpPr txBox="1">
            <a:spLocks noGrp="1"/>
          </p:cNvSpPr>
          <p:nvPr>
            <p:ph type="body" idx="1"/>
          </p:nvPr>
        </p:nvSpPr>
        <p:spPr>
          <a:xfrm>
            <a:off x="3826250" y="1187864"/>
            <a:ext cx="5181017" cy="2734655"/>
          </a:xfrm>
          <a:prstGeom prst="rect">
            <a:avLst/>
          </a:prstGeom>
        </p:spPr>
        <p:txBody>
          <a:bodyPr spcFirstLastPara="1" wrap="square" lIns="91425" tIns="91425" rIns="91425" bIns="91425" anchor="t" anchorCtr="0">
            <a:noAutofit/>
          </a:bodyPr>
          <a:lstStyle/>
          <a:p>
            <a:pPr marL="127000" indent="0">
              <a:buNone/>
            </a:pPr>
            <a:r>
              <a:rPr lang="en-US" sz="1200" dirty="0"/>
              <a:t>In the last five years, Palestine has seen an increase in the field of Selling and trading vehicles. This matter has pushed many people to buy a vehicle, but because a lack of experience among people as the process of buying requires effort and knowledge from a technical expert and because there are several factors that affect the real price of the vehicle. We suggest in this project several machine learning techniques that obtain an approximate value for the vehicle price so that the person knows the amount of money that he must spend and why there’s a difference between prices for the vehicle from the same class. after that, we decide to create a Mobile application that used to facilitate the process for buying and trading the car and integrate this project with ML model</a:t>
            </a:r>
          </a:p>
          <a:p>
            <a:pPr marL="127000" indent="0">
              <a:buNone/>
            </a:pPr>
            <a:endParaRPr lang="en-US" sz="1200" dirty="0"/>
          </a:p>
          <a:p>
            <a:pPr marL="127000" indent="0">
              <a:buNone/>
            </a:pPr>
            <a:endParaRPr lang="en-US" sz="1200" dirty="0"/>
          </a:p>
          <a:p>
            <a:pPr marL="127000" indent="0">
              <a:buNone/>
            </a:pPr>
            <a:endParaRPr lang="en-US" sz="1200" dirty="0"/>
          </a:p>
          <a:p>
            <a:pPr marL="127000" indent="0">
              <a:buNone/>
            </a:pP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 name="Text Placeholder 4">
            <a:extLst>
              <a:ext uri="{FF2B5EF4-FFF2-40B4-BE49-F238E27FC236}">
                <a16:creationId xmlns:a16="http://schemas.microsoft.com/office/drawing/2014/main" id="{9DF14B75-37A4-D041-9501-D9826B7AE8D1}"/>
              </a:ext>
            </a:extLst>
          </p:cNvPr>
          <p:cNvSpPr>
            <a:spLocks noGrp="1"/>
          </p:cNvSpPr>
          <p:nvPr>
            <p:ph type="body" idx="1"/>
          </p:nvPr>
        </p:nvSpPr>
        <p:spPr>
          <a:xfrm>
            <a:off x="940837" y="2073249"/>
            <a:ext cx="4278143" cy="2078101"/>
          </a:xfrm>
        </p:spPr>
        <p:txBody>
          <a:bodyPr/>
          <a:lstStyle/>
          <a:p>
            <a:r>
              <a:rPr lang="en-US" dirty="0"/>
              <a:t>Remove  number contain symbol.</a:t>
            </a:r>
          </a:p>
          <a:p>
            <a:r>
              <a:rPr lang="en-US" dirty="0"/>
              <a:t>Remove Unreasonable symbol.</a:t>
            </a:r>
          </a:p>
          <a:p>
            <a:r>
              <a:rPr lang="en-US" dirty="0"/>
              <a:t>R</a:t>
            </a:r>
            <a:r>
              <a:rPr lang="en-PS" dirty="0"/>
              <a:t>emove </a:t>
            </a:r>
            <a:r>
              <a:rPr lang="en-US" dirty="0"/>
              <a:t>Unreasonable number.</a:t>
            </a:r>
          </a:p>
          <a:p>
            <a:r>
              <a:rPr lang="en-US" dirty="0"/>
              <a:t>Remove wrong sentence .</a:t>
            </a:r>
            <a:endParaRPr lang="en-PS" dirty="0"/>
          </a:p>
          <a:p>
            <a:r>
              <a:rPr lang="en-PS" dirty="0"/>
              <a:t>Remove  </a:t>
            </a:r>
            <a:r>
              <a:rPr lang="ar-SA" dirty="0"/>
              <a:t>الف </a:t>
            </a:r>
            <a:r>
              <a:rPr lang="en-US" dirty="0"/>
              <a:t> .</a:t>
            </a:r>
            <a:endParaRPr lang="ar-SA" dirty="0"/>
          </a:p>
          <a:p>
            <a:r>
              <a:rPr lang="en-US" dirty="0"/>
              <a:t>R</a:t>
            </a:r>
            <a:r>
              <a:rPr lang="en-PS" dirty="0"/>
              <a:t>emove </a:t>
            </a:r>
            <a:r>
              <a:rPr lang="en-US" dirty="0"/>
              <a:t>Unit </a:t>
            </a:r>
            <a:r>
              <a:rPr lang="en-PS" dirty="0"/>
              <a:t> (</a:t>
            </a:r>
            <a:r>
              <a:rPr lang="ar-SA" dirty="0"/>
              <a:t>كم ,ميل ,كيلو</a:t>
            </a:r>
            <a:r>
              <a:rPr lang="en-US" dirty="0"/>
              <a:t> ).</a:t>
            </a:r>
          </a:p>
          <a:p>
            <a:r>
              <a:rPr lang="en-US" b="1" dirty="0"/>
              <a:t>Remove any extra word. </a:t>
            </a:r>
          </a:p>
          <a:p>
            <a:r>
              <a:rPr lang="en-US" dirty="0"/>
              <a:t>convert Arabic number to English number </a:t>
            </a:r>
          </a:p>
          <a:p>
            <a:pPr marL="127000" indent="0">
              <a:buNone/>
            </a:pPr>
            <a:endParaRPr lang="en-US" dirty="0"/>
          </a:p>
        </p:txBody>
      </p:sp>
      <p:sp>
        <p:nvSpPr>
          <p:cNvPr id="589" name="Google Shape;589;p43"/>
          <p:cNvSpPr txBox="1">
            <a:spLocks noGrp="1"/>
          </p:cNvSpPr>
          <p:nvPr>
            <p:ph type="title"/>
          </p:nvPr>
        </p:nvSpPr>
        <p:spPr>
          <a:prstGeom prst="rect">
            <a:avLst/>
          </a:prstGeom>
        </p:spPr>
        <p:txBody>
          <a:bodyPr spcFirstLastPara="1" wrap="square" lIns="91425" tIns="91425" rIns="91425" bIns="91425" anchor="t" anchorCtr="0">
            <a:noAutofit/>
          </a:bodyPr>
          <a:lstStyle/>
          <a:p>
            <a:r>
              <a:rPr lang="en-US" sz="3200" dirty="0"/>
              <a:t>Kilometer</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748871BD-58F8-D041-B841-E5636936B92E}"/>
              </a:ext>
            </a:extLst>
          </p:cNvPr>
          <p:cNvPicPr>
            <a:picLocks noChangeAspect="1"/>
          </p:cNvPicPr>
          <p:nvPr/>
        </p:nvPicPr>
        <p:blipFill>
          <a:blip r:embed="rId3"/>
          <a:stretch>
            <a:fillRect/>
          </a:stretch>
        </p:blipFill>
        <p:spPr>
          <a:xfrm>
            <a:off x="5481386" y="1555536"/>
            <a:ext cx="3232941" cy="2676541"/>
          </a:xfrm>
          <a:prstGeom prst="rect">
            <a:avLst/>
          </a:prstGeom>
        </p:spPr>
      </p:pic>
      <p:sp>
        <p:nvSpPr>
          <p:cNvPr id="11" name="Oval 10">
            <a:extLst>
              <a:ext uri="{FF2B5EF4-FFF2-40B4-BE49-F238E27FC236}">
                <a16:creationId xmlns:a16="http://schemas.microsoft.com/office/drawing/2014/main" id="{AB63979F-2C52-BF4E-9449-B8DC2998FA49}"/>
              </a:ext>
            </a:extLst>
          </p:cNvPr>
          <p:cNvSpPr/>
          <p:nvPr/>
        </p:nvSpPr>
        <p:spPr>
          <a:xfrm>
            <a:off x="6856637" y="3049228"/>
            <a:ext cx="1081650" cy="311105"/>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0" name="Oval 9">
            <a:extLst>
              <a:ext uri="{FF2B5EF4-FFF2-40B4-BE49-F238E27FC236}">
                <a16:creationId xmlns:a16="http://schemas.microsoft.com/office/drawing/2014/main" id="{29947B13-F171-154D-80CC-E629D2D37D2F}"/>
              </a:ext>
            </a:extLst>
          </p:cNvPr>
          <p:cNvSpPr/>
          <p:nvPr/>
        </p:nvSpPr>
        <p:spPr>
          <a:xfrm>
            <a:off x="7185727" y="1768563"/>
            <a:ext cx="1307826"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2" name="Oval 11">
            <a:extLst>
              <a:ext uri="{FF2B5EF4-FFF2-40B4-BE49-F238E27FC236}">
                <a16:creationId xmlns:a16="http://schemas.microsoft.com/office/drawing/2014/main" id="{653FAB57-8334-6547-B5F5-68BF0C536754}"/>
              </a:ext>
            </a:extLst>
          </p:cNvPr>
          <p:cNvSpPr/>
          <p:nvPr/>
        </p:nvSpPr>
        <p:spPr>
          <a:xfrm>
            <a:off x="7015795" y="2807461"/>
            <a:ext cx="1553670"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3" name="Oval 12">
            <a:extLst>
              <a:ext uri="{FF2B5EF4-FFF2-40B4-BE49-F238E27FC236}">
                <a16:creationId xmlns:a16="http://schemas.microsoft.com/office/drawing/2014/main" id="{5A3A16C0-3A33-D144-B60F-CD583854E5BC}"/>
              </a:ext>
            </a:extLst>
          </p:cNvPr>
          <p:cNvSpPr/>
          <p:nvPr/>
        </p:nvSpPr>
        <p:spPr>
          <a:xfrm>
            <a:off x="5481385" y="1768563"/>
            <a:ext cx="854679"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Tree>
    <p:extLst>
      <p:ext uri="{BB962C8B-B14F-4D97-AF65-F5344CB8AC3E}">
        <p14:creationId xmlns:p14="http://schemas.microsoft.com/office/powerpoint/2010/main" val="2961421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 name="Text Placeholder 4">
            <a:extLst>
              <a:ext uri="{FF2B5EF4-FFF2-40B4-BE49-F238E27FC236}">
                <a16:creationId xmlns:a16="http://schemas.microsoft.com/office/drawing/2014/main" id="{9DF14B75-37A4-D041-9501-D9826B7AE8D1}"/>
              </a:ext>
            </a:extLst>
          </p:cNvPr>
          <p:cNvSpPr>
            <a:spLocks noGrp="1"/>
          </p:cNvSpPr>
          <p:nvPr>
            <p:ph type="body" idx="1"/>
          </p:nvPr>
        </p:nvSpPr>
        <p:spPr>
          <a:xfrm>
            <a:off x="940837" y="2073249"/>
            <a:ext cx="4278143" cy="2078101"/>
          </a:xfrm>
        </p:spPr>
        <p:txBody>
          <a:bodyPr/>
          <a:lstStyle/>
          <a:p>
            <a:r>
              <a:rPr lang="en-US" dirty="0"/>
              <a:t>Remove  number contain symbol.</a:t>
            </a:r>
          </a:p>
          <a:p>
            <a:r>
              <a:rPr lang="en-US" dirty="0"/>
              <a:t>Remove Unreasonable symbol.</a:t>
            </a:r>
          </a:p>
          <a:p>
            <a:r>
              <a:rPr lang="en-US" dirty="0"/>
              <a:t>R</a:t>
            </a:r>
            <a:r>
              <a:rPr lang="en-PS" dirty="0"/>
              <a:t>emove </a:t>
            </a:r>
            <a:r>
              <a:rPr lang="en-US" dirty="0"/>
              <a:t>Unreasonable number.</a:t>
            </a:r>
          </a:p>
          <a:p>
            <a:r>
              <a:rPr lang="en-US" dirty="0"/>
              <a:t>Remove wrong sentence .</a:t>
            </a:r>
            <a:endParaRPr lang="en-PS" dirty="0"/>
          </a:p>
          <a:p>
            <a:r>
              <a:rPr lang="en-PS" dirty="0"/>
              <a:t>Remove  </a:t>
            </a:r>
            <a:r>
              <a:rPr lang="ar-SA" dirty="0"/>
              <a:t>الف </a:t>
            </a:r>
            <a:r>
              <a:rPr lang="en-US" dirty="0"/>
              <a:t> .</a:t>
            </a:r>
            <a:endParaRPr lang="ar-SA" dirty="0"/>
          </a:p>
          <a:p>
            <a:r>
              <a:rPr lang="en-US" dirty="0"/>
              <a:t>R</a:t>
            </a:r>
            <a:r>
              <a:rPr lang="en-PS" dirty="0"/>
              <a:t>emove </a:t>
            </a:r>
            <a:r>
              <a:rPr lang="en-US" dirty="0"/>
              <a:t>Unit </a:t>
            </a:r>
            <a:r>
              <a:rPr lang="en-PS" dirty="0"/>
              <a:t> (</a:t>
            </a:r>
            <a:r>
              <a:rPr lang="ar-SA" dirty="0"/>
              <a:t>كم ,ميل ,كيلو</a:t>
            </a:r>
            <a:r>
              <a:rPr lang="en-US" dirty="0"/>
              <a:t> ).</a:t>
            </a:r>
          </a:p>
          <a:p>
            <a:r>
              <a:rPr lang="en-US" dirty="0"/>
              <a:t>Remove any extra word. </a:t>
            </a:r>
          </a:p>
          <a:p>
            <a:r>
              <a:rPr lang="en-US" b="1" dirty="0"/>
              <a:t>convert Arabic number to English number .</a:t>
            </a:r>
          </a:p>
          <a:p>
            <a:pPr marL="127000" indent="0">
              <a:buNone/>
            </a:pPr>
            <a:endParaRPr lang="en-US" dirty="0"/>
          </a:p>
        </p:txBody>
      </p:sp>
      <p:sp>
        <p:nvSpPr>
          <p:cNvPr id="589" name="Google Shape;589;p43"/>
          <p:cNvSpPr txBox="1">
            <a:spLocks noGrp="1"/>
          </p:cNvSpPr>
          <p:nvPr>
            <p:ph type="title"/>
          </p:nvPr>
        </p:nvSpPr>
        <p:spPr>
          <a:prstGeom prst="rect">
            <a:avLst/>
          </a:prstGeom>
        </p:spPr>
        <p:txBody>
          <a:bodyPr spcFirstLastPara="1" wrap="square" lIns="91425" tIns="91425" rIns="91425" bIns="91425" anchor="t" anchorCtr="0">
            <a:noAutofit/>
          </a:bodyPr>
          <a:lstStyle/>
          <a:p>
            <a:r>
              <a:rPr lang="en-US" sz="3200" dirty="0"/>
              <a:t>Kilometer</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748871BD-58F8-D041-B841-E5636936B92E}"/>
              </a:ext>
            </a:extLst>
          </p:cNvPr>
          <p:cNvPicPr>
            <a:picLocks noChangeAspect="1"/>
          </p:cNvPicPr>
          <p:nvPr/>
        </p:nvPicPr>
        <p:blipFill>
          <a:blip r:embed="rId3"/>
          <a:stretch>
            <a:fillRect/>
          </a:stretch>
        </p:blipFill>
        <p:spPr>
          <a:xfrm>
            <a:off x="5481386" y="1555536"/>
            <a:ext cx="3232941" cy="2676541"/>
          </a:xfrm>
          <a:prstGeom prst="rect">
            <a:avLst/>
          </a:prstGeom>
        </p:spPr>
      </p:pic>
      <p:sp>
        <p:nvSpPr>
          <p:cNvPr id="10" name="Oval 9">
            <a:extLst>
              <a:ext uri="{FF2B5EF4-FFF2-40B4-BE49-F238E27FC236}">
                <a16:creationId xmlns:a16="http://schemas.microsoft.com/office/drawing/2014/main" id="{29947B13-F171-154D-80CC-E629D2D37D2F}"/>
              </a:ext>
            </a:extLst>
          </p:cNvPr>
          <p:cNvSpPr/>
          <p:nvPr/>
        </p:nvSpPr>
        <p:spPr>
          <a:xfrm>
            <a:off x="7185727" y="1768563"/>
            <a:ext cx="1307826" cy="31110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
        <p:nvSpPr>
          <p:cNvPr id="13" name="Oval 12">
            <a:extLst>
              <a:ext uri="{FF2B5EF4-FFF2-40B4-BE49-F238E27FC236}">
                <a16:creationId xmlns:a16="http://schemas.microsoft.com/office/drawing/2014/main" id="{5A3A16C0-3A33-D144-B60F-CD583854E5BC}"/>
              </a:ext>
            </a:extLst>
          </p:cNvPr>
          <p:cNvSpPr/>
          <p:nvPr/>
        </p:nvSpPr>
        <p:spPr>
          <a:xfrm>
            <a:off x="6465537" y="2219919"/>
            <a:ext cx="461246" cy="311105"/>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S"/>
          </a:p>
        </p:txBody>
      </p:sp>
    </p:spTree>
    <p:extLst>
      <p:ext uri="{BB962C8B-B14F-4D97-AF65-F5344CB8AC3E}">
        <p14:creationId xmlns:p14="http://schemas.microsoft.com/office/powerpoint/2010/main" val="638804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p>
            <a:r>
              <a:rPr lang="en-US" sz="3200" dirty="0"/>
              <a:t>Car name</a:t>
            </a:r>
          </a:p>
        </p:txBody>
      </p:sp>
      <p:sp>
        <p:nvSpPr>
          <p:cNvPr id="11" name="Text Placeholder 4">
            <a:extLst>
              <a:ext uri="{FF2B5EF4-FFF2-40B4-BE49-F238E27FC236}">
                <a16:creationId xmlns:a16="http://schemas.microsoft.com/office/drawing/2014/main" id="{89261A20-5472-E747-92D0-1D2E5066D89F}"/>
              </a:ext>
            </a:extLst>
          </p:cNvPr>
          <p:cNvSpPr txBox="1">
            <a:spLocks/>
          </p:cNvSpPr>
          <p:nvPr/>
        </p:nvSpPr>
        <p:spPr>
          <a:xfrm>
            <a:off x="613700" y="1"/>
            <a:ext cx="5186820" cy="496529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the process was done in 3 steps as follow: </a:t>
            </a:r>
          </a:p>
          <a:p>
            <a:endParaRPr lang="en-US" dirty="0"/>
          </a:p>
          <a:p>
            <a:pPr marL="342900" indent="-342900">
              <a:buAutoNum type="arabicPeriod"/>
            </a:pPr>
            <a:r>
              <a:rPr lang="en-US" dirty="0"/>
              <a:t>Remove Duplicate :     </a:t>
            </a:r>
          </a:p>
          <a:p>
            <a:r>
              <a:rPr lang="en-US" dirty="0"/>
              <a:t>         we create a separate copy from the  data and remove all</a:t>
            </a:r>
          </a:p>
          <a:p>
            <a:r>
              <a:rPr lang="en-US" dirty="0"/>
              <a:t>         duplicate rows in the vehicle name column.</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7" name="Picture 6">
            <a:extLst>
              <a:ext uri="{FF2B5EF4-FFF2-40B4-BE49-F238E27FC236}">
                <a16:creationId xmlns:a16="http://schemas.microsoft.com/office/drawing/2014/main" id="{3EDBCFBA-3CB5-4D4C-8EF8-47A19E011625}"/>
              </a:ext>
            </a:extLst>
          </p:cNvPr>
          <p:cNvPicPr>
            <a:picLocks noChangeAspect="1"/>
          </p:cNvPicPr>
          <p:nvPr/>
        </p:nvPicPr>
        <p:blipFill rotWithShape="1">
          <a:blip r:embed="rId3"/>
          <a:srcRect l="13921" t="23692" r="14076" b="20700"/>
          <a:stretch/>
        </p:blipFill>
        <p:spPr>
          <a:xfrm>
            <a:off x="6345664" y="1824775"/>
            <a:ext cx="1867437" cy="1493949"/>
          </a:xfrm>
          <a:prstGeom prst="rect">
            <a:avLst/>
          </a:prstGeom>
        </p:spPr>
      </p:pic>
    </p:spTree>
    <p:extLst>
      <p:ext uri="{BB962C8B-B14F-4D97-AF65-F5344CB8AC3E}">
        <p14:creationId xmlns:p14="http://schemas.microsoft.com/office/powerpoint/2010/main" val="2492265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p>
            <a:r>
              <a:rPr lang="en-US" sz="3200" dirty="0"/>
              <a:t>Car name</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sp>
        <p:nvSpPr>
          <p:cNvPr id="11" name="Text Placeholder 4">
            <a:extLst>
              <a:ext uri="{FF2B5EF4-FFF2-40B4-BE49-F238E27FC236}">
                <a16:creationId xmlns:a16="http://schemas.microsoft.com/office/drawing/2014/main" id="{89261A20-5472-E747-92D0-1D2E5066D89F}"/>
              </a:ext>
            </a:extLst>
          </p:cNvPr>
          <p:cNvSpPr txBox="1">
            <a:spLocks/>
          </p:cNvSpPr>
          <p:nvPr/>
        </p:nvSpPr>
        <p:spPr>
          <a:xfrm>
            <a:off x="594657" y="1101441"/>
            <a:ext cx="5186820" cy="27402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a:p>
            <a:pPr lvl="3"/>
            <a:r>
              <a:rPr lang="en-US" dirty="0"/>
              <a:t>2. Re-Represent car name : </a:t>
            </a:r>
          </a:p>
          <a:p>
            <a:pPr lvl="3"/>
            <a:r>
              <a:rPr lang="en-US" dirty="0"/>
              <a:t>       in three column make , model ,type. </a:t>
            </a:r>
          </a:p>
          <a:p>
            <a:pPr lvl="3"/>
            <a:endParaRPr lang="en-US" dirty="0"/>
          </a:p>
          <a:p>
            <a:pPr lvl="3"/>
            <a:r>
              <a:rPr lang="en-US" dirty="0"/>
              <a:t>3. Replace in Original file.</a:t>
            </a:r>
          </a:p>
        </p:txBody>
      </p:sp>
      <p:pic>
        <p:nvPicPr>
          <p:cNvPr id="5" name="Picture 4">
            <a:extLst>
              <a:ext uri="{FF2B5EF4-FFF2-40B4-BE49-F238E27FC236}">
                <a16:creationId xmlns:a16="http://schemas.microsoft.com/office/drawing/2014/main" id="{BADA93BF-6448-EB41-B491-1754CBE71BB7}"/>
              </a:ext>
            </a:extLst>
          </p:cNvPr>
          <p:cNvPicPr>
            <a:picLocks noChangeAspect="1"/>
          </p:cNvPicPr>
          <p:nvPr/>
        </p:nvPicPr>
        <p:blipFill>
          <a:blip r:embed="rId3"/>
          <a:stretch>
            <a:fillRect/>
          </a:stretch>
        </p:blipFill>
        <p:spPr>
          <a:xfrm>
            <a:off x="497434" y="2780259"/>
            <a:ext cx="3022088" cy="1261800"/>
          </a:xfrm>
          <a:prstGeom prst="rect">
            <a:avLst/>
          </a:prstGeom>
        </p:spPr>
      </p:pic>
      <p:sp>
        <p:nvSpPr>
          <p:cNvPr id="6" name="TextBox 5">
            <a:extLst>
              <a:ext uri="{FF2B5EF4-FFF2-40B4-BE49-F238E27FC236}">
                <a16:creationId xmlns:a16="http://schemas.microsoft.com/office/drawing/2014/main" id="{8689627E-07DB-5B4D-8375-1B62F0CAEC33}"/>
              </a:ext>
            </a:extLst>
          </p:cNvPr>
          <p:cNvSpPr txBox="1"/>
          <p:nvPr/>
        </p:nvSpPr>
        <p:spPr>
          <a:xfrm>
            <a:off x="1045786" y="4074914"/>
            <a:ext cx="1810303" cy="276999"/>
          </a:xfrm>
          <a:prstGeom prst="rect">
            <a:avLst/>
          </a:prstGeom>
          <a:noFill/>
        </p:spPr>
        <p:txBody>
          <a:bodyPr wrap="square" rtlCol="0">
            <a:spAutoFit/>
          </a:bodyPr>
          <a:lstStyle/>
          <a:p>
            <a:pPr algn="ctr"/>
            <a:r>
              <a:rPr lang="en-US" sz="1200" dirty="0"/>
              <a:t>T</a:t>
            </a:r>
            <a:r>
              <a:rPr lang="en-PS" sz="1200" dirty="0"/>
              <a:t>ype(body </a:t>
            </a:r>
            <a:r>
              <a:rPr lang="en-US" sz="1200" dirty="0"/>
              <a:t>style</a:t>
            </a:r>
            <a:r>
              <a:rPr lang="en-PS" sz="1200" dirty="0"/>
              <a:t>)</a:t>
            </a:r>
          </a:p>
        </p:txBody>
      </p:sp>
      <p:pic>
        <p:nvPicPr>
          <p:cNvPr id="3" name="Picture 2">
            <a:extLst>
              <a:ext uri="{FF2B5EF4-FFF2-40B4-BE49-F238E27FC236}">
                <a16:creationId xmlns:a16="http://schemas.microsoft.com/office/drawing/2014/main" id="{3A698DEB-7246-A947-A193-DB9B96C603A2}"/>
              </a:ext>
            </a:extLst>
          </p:cNvPr>
          <p:cNvPicPr>
            <a:picLocks noChangeAspect="1"/>
          </p:cNvPicPr>
          <p:nvPr/>
        </p:nvPicPr>
        <p:blipFill>
          <a:blip r:embed="rId4"/>
          <a:stretch>
            <a:fillRect/>
          </a:stretch>
        </p:blipFill>
        <p:spPr>
          <a:xfrm>
            <a:off x="3519522" y="2043648"/>
            <a:ext cx="5603730" cy="2854731"/>
          </a:xfrm>
          <a:prstGeom prst="rect">
            <a:avLst/>
          </a:prstGeom>
        </p:spPr>
      </p:pic>
    </p:spTree>
    <p:extLst>
      <p:ext uri="{BB962C8B-B14F-4D97-AF65-F5344CB8AC3E}">
        <p14:creationId xmlns:p14="http://schemas.microsoft.com/office/powerpoint/2010/main" val="701621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p>
            <a:r>
              <a:rPr lang="en-US" sz="3200" dirty="0"/>
              <a:t>Car name</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8" name="Picture 7">
            <a:extLst>
              <a:ext uri="{FF2B5EF4-FFF2-40B4-BE49-F238E27FC236}">
                <a16:creationId xmlns:a16="http://schemas.microsoft.com/office/drawing/2014/main" id="{58E46FBE-74E1-4047-B47B-BFD081FB9DA2}"/>
              </a:ext>
            </a:extLst>
          </p:cNvPr>
          <p:cNvPicPr>
            <a:picLocks noChangeAspect="1"/>
          </p:cNvPicPr>
          <p:nvPr/>
        </p:nvPicPr>
        <p:blipFill rotWithShape="1">
          <a:blip r:embed="rId3"/>
          <a:srcRect t="17491" b="19903"/>
          <a:stretch/>
        </p:blipFill>
        <p:spPr>
          <a:xfrm>
            <a:off x="697729" y="1363917"/>
            <a:ext cx="7748541" cy="3220142"/>
          </a:xfrm>
          <a:prstGeom prst="rect">
            <a:avLst/>
          </a:prstGeom>
        </p:spPr>
      </p:pic>
    </p:spTree>
    <p:extLst>
      <p:ext uri="{BB962C8B-B14F-4D97-AF65-F5344CB8AC3E}">
        <p14:creationId xmlns:p14="http://schemas.microsoft.com/office/powerpoint/2010/main" val="220545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p>
            <a:r>
              <a:rPr lang="en-US" sz="3200" dirty="0"/>
              <a:t>accessories</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sp>
        <p:nvSpPr>
          <p:cNvPr id="6" name="TextBox 5">
            <a:extLst>
              <a:ext uri="{FF2B5EF4-FFF2-40B4-BE49-F238E27FC236}">
                <a16:creationId xmlns:a16="http://schemas.microsoft.com/office/drawing/2014/main" id="{9D73A795-7141-354E-9447-DB4A95C13F76}"/>
              </a:ext>
            </a:extLst>
          </p:cNvPr>
          <p:cNvSpPr txBox="1"/>
          <p:nvPr/>
        </p:nvSpPr>
        <p:spPr>
          <a:xfrm>
            <a:off x="714773" y="1524755"/>
            <a:ext cx="7641827" cy="738664"/>
          </a:xfrm>
          <a:prstGeom prst="rect">
            <a:avLst/>
          </a:prstGeom>
          <a:noFill/>
        </p:spPr>
        <p:txBody>
          <a:bodyPr wrap="square" rtlCol="0">
            <a:spAutoFit/>
          </a:bodyPr>
          <a:lstStyle/>
          <a:p>
            <a:r>
              <a:rPr lang="en-US" dirty="0"/>
              <a:t>we generate a code that replace a text into a Boolean column so (1) will represent that vehicle contain this feature, (0) vehicle not contain this feature as follow ... </a:t>
            </a:r>
          </a:p>
          <a:p>
            <a:endParaRPr lang="en-US" dirty="0"/>
          </a:p>
        </p:txBody>
      </p:sp>
      <p:pic>
        <p:nvPicPr>
          <p:cNvPr id="7" name="Picture 6">
            <a:extLst>
              <a:ext uri="{FF2B5EF4-FFF2-40B4-BE49-F238E27FC236}">
                <a16:creationId xmlns:a16="http://schemas.microsoft.com/office/drawing/2014/main" id="{2950B5AF-96C7-A24C-9BBA-257C61F75724}"/>
              </a:ext>
            </a:extLst>
          </p:cNvPr>
          <p:cNvPicPr>
            <a:picLocks noChangeAspect="1"/>
          </p:cNvPicPr>
          <p:nvPr/>
        </p:nvPicPr>
        <p:blipFill rotWithShape="1">
          <a:blip r:embed="rId3"/>
          <a:srcRect r="1425" b="26013"/>
          <a:stretch/>
        </p:blipFill>
        <p:spPr>
          <a:xfrm>
            <a:off x="180976" y="2171428"/>
            <a:ext cx="8782048" cy="2709263"/>
          </a:xfrm>
          <a:prstGeom prst="rect">
            <a:avLst/>
          </a:prstGeom>
        </p:spPr>
      </p:pic>
    </p:spTree>
    <p:extLst>
      <p:ext uri="{BB962C8B-B14F-4D97-AF65-F5344CB8AC3E}">
        <p14:creationId xmlns:p14="http://schemas.microsoft.com/office/powerpoint/2010/main" val="3682753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p>
            <a:r>
              <a:rPr lang="en-US" sz="3200" dirty="0"/>
              <a:t>Day life</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sp>
        <p:nvSpPr>
          <p:cNvPr id="8" name="Google Shape;685;p45">
            <a:extLst>
              <a:ext uri="{FF2B5EF4-FFF2-40B4-BE49-F238E27FC236}">
                <a16:creationId xmlns:a16="http://schemas.microsoft.com/office/drawing/2014/main" id="{3E6C8E1E-54EB-E141-9172-BABB753DC0E9}"/>
              </a:ext>
            </a:extLst>
          </p:cNvPr>
          <p:cNvSpPr/>
          <p:nvPr/>
        </p:nvSpPr>
        <p:spPr>
          <a:xfrm>
            <a:off x="5895626" y="3663889"/>
            <a:ext cx="1120586" cy="550800"/>
          </a:xfrm>
          <a:prstGeom prst="roundRect">
            <a:avLst>
              <a:gd name="adj" fmla="val 31043"/>
            </a:avLst>
          </a:prstGeom>
          <a:solidFill>
            <a:schemeClr val="accent4">
              <a:alpha val="838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dk1"/>
                </a:solidFill>
                <a:latin typeface="Marvel"/>
              </a:rPr>
              <a:t>2344</a:t>
            </a:r>
            <a:endParaRPr sz="2000" b="1" dirty="0">
              <a:solidFill>
                <a:schemeClr val="dk1"/>
              </a:solidFill>
              <a:latin typeface="Marvel"/>
            </a:endParaRPr>
          </a:p>
        </p:txBody>
      </p:sp>
      <p:sp>
        <p:nvSpPr>
          <p:cNvPr id="11" name="Google Shape;689;p45">
            <a:extLst>
              <a:ext uri="{FF2B5EF4-FFF2-40B4-BE49-F238E27FC236}">
                <a16:creationId xmlns:a16="http://schemas.microsoft.com/office/drawing/2014/main" id="{85C529C6-6EB4-2540-9EAB-E54AF6CE9958}"/>
              </a:ext>
            </a:extLst>
          </p:cNvPr>
          <p:cNvSpPr/>
          <p:nvPr/>
        </p:nvSpPr>
        <p:spPr>
          <a:xfrm>
            <a:off x="4738364" y="2568775"/>
            <a:ext cx="1120586" cy="550800"/>
          </a:xfrm>
          <a:prstGeom prst="roundRect">
            <a:avLst>
              <a:gd name="adj" fmla="val 32767"/>
            </a:avLst>
          </a:prstGeom>
          <a:solidFill>
            <a:schemeClr val="accent3">
              <a:alpha val="736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dk1"/>
                </a:solidFill>
                <a:latin typeface="Marvel"/>
              </a:rPr>
              <a:t>today</a:t>
            </a:r>
            <a:endParaRPr sz="2000" b="1" dirty="0">
              <a:solidFill>
                <a:schemeClr val="dk1"/>
              </a:solidFill>
              <a:latin typeface="Marvel"/>
            </a:endParaRPr>
          </a:p>
        </p:txBody>
      </p:sp>
      <p:sp>
        <p:nvSpPr>
          <p:cNvPr id="12" name="Google Shape;690;p45">
            <a:extLst>
              <a:ext uri="{FF2B5EF4-FFF2-40B4-BE49-F238E27FC236}">
                <a16:creationId xmlns:a16="http://schemas.microsoft.com/office/drawing/2014/main" id="{DB4BAE14-5704-2D40-B6FB-A4CA1043F107}"/>
              </a:ext>
            </a:extLst>
          </p:cNvPr>
          <p:cNvSpPr txBox="1"/>
          <p:nvPr/>
        </p:nvSpPr>
        <p:spPr>
          <a:xfrm>
            <a:off x="594657" y="2774200"/>
            <a:ext cx="959400" cy="490500"/>
          </a:xfrm>
          <a:prstGeom prst="rect">
            <a:avLst/>
          </a:prstGeom>
          <a:noFill/>
          <a:ln>
            <a:noFill/>
          </a:ln>
        </p:spPr>
        <p:txBody>
          <a:bodyPr spcFirstLastPara="1" wrap="square" lIns="91425" tIns="91425" rIns="91425" bIns="91425" anchor="t" anchorCtr="0">
            <a:noAutofit/>
          </a:bodyPr>
          <a:lstStyle/>
          <a:p>
            <a:pPr lvl="0"/>
            <a:r>
              <a:rPr lang="en-US" sz="1600" b="1" dirty="0">
                <a:solidFill>
                  <a:schemeClr val="dk1"/>
                </a:solidFill>
                <a:latin typeface="Marvel"/>
                <a:ea typeface="Marvel"/>
                <a:cs typeface="Marvel"/>
                <a:sym typeface="Marvel"/>
              </a:rPr>
              <a:t>Example</a:t>
            </a:r>
          </a:p>
        </p:txBody>
      </p:sp>
      <p:sp>
        <p:nvSpPr>
          <p:cNvPr id="14" name="Google Shape;692;p45">
            <a:extLst>
              <a:ext uri="{FF2B5EF4-FFF2-40B4-BE49-F238E27FC236}">
                <a16:creationId xmlns:a16="http://schemas.microsoft.com/office/drawing/2014/main" id="{1191F62C-E4A6-BA42-8286-D1513D87FB58}"/>
              </a:ext>
            </a:extLst>
          </p:cNvPr>
          <p:cNvSpPr txBox="1"/>
          <p:nvPr/>
        </p:nvSpPr>
        <p:spPr>
          <a:xfrm>
            <a:off x="819332" y="3605338"/>
            <a:ext cx="1782260" cy="4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Marvel"/>
                <a:ea typeface="Marvel"/>
                <a:cs typeface="Marvel"/>
                <a:sym typeface="Marvel"/>
              </a:rPr>
              <a:t>Today: 2021/ 6/ 6</a:t>
            </a:r>
            <a:endParaRPr sz="1600" b="1" dirty="0">
              <a:solidFill>
                <a:schemeClr val="dk1"/>
              </a:solidFill>
              <a:latin typeface="Marvel"/>
              <a:ea typeface="Marvel"/>
              <a:cs typeface="Marvel"/>
              <a:sym typeface="Marvel"/>
            </a:endParaRPr>
          </a:p>
        </p:txBody>
      </p:sp>
      <p:sp>
        <p:nvSpPr>
          <p:cNvPr id="15" name="Google Shape;693;p45">
            <a:extLst>
              <a:ext uri="{FF2B5EF4-FFF2-40B4-BE49-F238E27FC236}">
                <a16:creationId xmlns:a16="http://schemas.microsoft.com/office/drawing/2014/main" id="{DAB4812F-4D76-0147-8A9D-1621FB74FFD1}"/>
              </a:ext>
            </a:extLst>
          </p:cNvPr>
          <p:cNvSpPr/>
          <p:nvPr/>
        </p:nvSpPr>
        <p:spPr>
          <a:xfrm>
            <a:off x="7052889" y="2548862"/>
            <a:ext cx="1120586" cy="550800"/>
          </a:xfrm>
          <a:prstGeom prst="roundRect">
            <a:avLst>
              <a:gd name="adj" fmla="val 27430"/>
            </a:avLst>
          </a:prstGeom>
          <a:solidFill>
            <a:schemeClr val="lt2">
              <a:alpha val="603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dk1"/>
                </a:solidFill>
                <a:latin typeface="Marvel"/>
              </a:rPr>
              <a:t>2015/ 1/ 1</a:t>
            </a:r>
            <a:endParaRPr sz="2000" b="1" dirty="0">
              <a:solidFill>
                <a:schemeClr val="dk1"/>
              </a:solidFill>
              <a:latin typeface="Marvel"/>
            </a:endParaRPr>
          </a:p>
        </p:txBody>
      </p:sp>
      <p:sp>
        <p:nvSpPr>
          <p:cNvPr id="16" name="Google Shape;693;p45">
            <a:extLst>
              <a:ext uri="{FF2B5EF4-FFF2-40B4-BE49-F238E27FC236}">
                <a16:creationId xmlns:a16="http://schemas.microsoft.com/office/drawing/2014/main" id="{AAB0FD1F-79D0-CC4E-B1B9-D28FCC3681ED}"/>
              </a:ext>
            </a:extLst>
          </p:cNvPr>
          <p:cNvSpPr/>
          <p:nvPr/>
        </p:nvSpPr>
        <p:spPr>
          <a:xfrm>
            <a:off x="6229236" y="2732230"/>
            <a:ext cx="453367" cy="320832"/>
          </a:xfrm>
          <a:prstGeom prst="roundRect">
            <a:avLst>
              <a:gd name="adj" fmla="val 27430"/>
            </a:avLst>
          </a:prstGeom>
          <a:solidFill>
            <a:srgbClr val="65CDA1">
              <a:alpha val="37255"/>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dk1"/>
                </a:solidFill>
                <a:latin typeface="Marvel"/>
              </a:rPr>
              <a:t>-</a:t>
            </a:r>
            <a:endParaRPr sz="2000" b="1" dirty="0">
              <a:solidFill>
                <a:schemeClr val="dk1"/>
              </a:solidFill>
              <a:latin typeface="Marvel"/>
            </a:endParaRPr>
          </a:p>
        </p:txBody>
      </p:sp>
      <p:sp>
        <p:nvSpPr>
          <p:cNvPr id="18" name="Google Shape;657;p43">
            <a:extLst>
              <a:ext uri="{FF2B5EF4-FFF2-40B4-BE49-F238E27FC236}">
                <a16:creationId xmlns:a16="http://schemas.microsoft.com/office/drawing/2014/main" id="{66328BA9-DD82-524F-8045-78191E57176E}"/>
              </a:ext>
            </a:extLst>
          </p:cNvPr>
          <p:cNvSpPr txBox="1"/>
          <p:nvPr/>
        </p:nvSpPr>
        <p:spPr>
          <a:xfrm>
            <a:off x="594657" y="1413853"/>
            <a:ext cx="3300754" cy="1052206"/>
          </a:xfrm>
          <a:prstGeom prst="rect">
            <a:avLst/>
          </a:prstGeom>
          <a:noFill/>
          <a:ln>
            <a:noFill/>
          </a:ln>
        </p:spPr>
        <p:txBody>
          <a:bodyPr spcFirstLastPara="1" wrap="square" lIns="91425" tIns="91425" rIns="91425" bIns="91425" anchor="ctr" anchorCtr="0">
            <a:noAutofit/>
          </a:bodyPr>
          <a:lstStyle/>
          <a:p>
            <a:r>
              <a:rPr lang="en-US" b="1" dirty="0">
                <a:solidFill>
                  <a:schemeClr val="dk1"/>
                </a:solidFill>
                <a:latin typeface="Marvel"/>
                <a:ea typeface="Marvel"/>
                <a:cs typeface="Marvel"/>
                <a:sym typeface="Marvel"/>
              </a:rPr>
              <a:t>As a step to improve our project, we suggest to improve our data by adding a new feature that tells the age of this vehicle </a:t>
            </a:r>
          </a:p>
        </p:txBody>
      </p:sp>
      <p:sp>
        <p:nvSpPr>
          <p:cNvPr id="13" name="Google Shape;692;p45">
            <a:extLst>
              <a:ext uri="{FF2B5EF4-FFF2-40B4-BE49-F238E27FC236}">
                <a16:creationId xmlns:a16="http://schemas.microsoft.com/office/drawing/2014/main" id="{CE4AEFDF-CD2C-BF44-8E92-BF14E00A9F59}"/>
              </a:ext>
            </a:extLst>
          </p:cNvPr>
          <p:cNvSpPr txBox="1"/>
          <p:nvPr/>
        </p:nvSpPr>
        <p:spPr>
          <a:xfrm>
            <a:off x="819332" y="3239909"/>
            <a:ext cx="2788164" cy="490500"/>
          </a:xfrm>
          <a:prstGeom prst="rect">
            <a:avLst/>
          </a:prstGeom>
          <a:noFill/>
          <a:ln>
            <a:noFill/>
          </a:ln>
        </p:spPr>
        <p:txBody>
          <a:bodyPr spcFirstLastPara="1" wrap="square" lIns="91425" tIns="91425" rIns="91425" bIns="91425" anchor="t" anchorCtr="0">
            <a:noAutofit/>
          </a:bodyPr>
          <a:lstStyle/>
          <a:p>
            <a:pPr lvl="0"/>
            <a:r>
              <a:rPr lang="en-US" sz="1600" b="1" dirty="0">
                <a:solidFill>
                  <a:schemeClr val="dk1"/>
                </a:solidFill>
                <a:latin typeface="Marvel"/>
                <a:ea typeface="Marvel"/>
                <a:cs typeface="Marvel"/>
                <a:sym typeface="Marvel"/>
              </a:rPr>
              <a:t>year of production: 2015</a:t>
            </a:r>
          </a:p>
        </p:txBody>
      </p:sp>
    </p:spTree>
    <p:extLst>
      <p:ext uri="{BB962C8B-B14F-4D97-AF65-F5344CB8AC3E}">
        <p14:creationId xmlns:p14="http://schemas.microsoft.com/office/powerpoint/2010/main" val="720424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3" name="Subtitle 2">
            <a:extLst>
              <a:ext uri="{FF2B5EF4-FFF2-40B4-BE49-F238E27FC236}">
                <a16:creationId xmlns:a16="http://schemas.microsoft.com/office/drawing/2014/main" id="{FC36861C-D291-5E46-8AA1-8074E20746D5}"/>
              </a:ext>
            </a:extLst>
          </p:cNvPr>
          <p:cNvSpPr>
            <a:spLocks noGrp="1"/>
          </p:cNvSpPr>
          <p:nvPr>
            <p:ph type="subTitle" idx="2"/>
          </p:nvPr>
        </p:nvSpPr>
        <p:spPr/>
        <p:txBody>
          <a:bodyPr/>
          <a:lstStyle/>
          <a:p>
            <a:endParaRPr lang="en-PS"/>
          </a:p>
        </p:txBody>
      </p:sp>
      <p:sp>
        <p:nvSpPr>
          <p:cNvPr id="5" name="Title 4">
            <a:extLst>
              <a:ext uri="{FF2B5EF4-FFF2-40B4-BE49-F238E27FC236}">
                <a16:creationId xmlns:a16="http://schemas.microsoft.com/office/drawing/2014/main" id="{162870D6-5782-1C43-8870-AFC1711D6666}"/>
              </a:ext>
            </a:extLst>
          </p:cNvPr>
          <p:cNvSpPr>
            <a:spLocks noGrp="1"/>
          </p:cNvSpPr>
          <p:nvPr>
            <p:ph type="title"/>
          </p:nvPr>
        </p:nvSpPr>
        <p:spPr/>
        <p:txBody>
          <a:bodyPr/>
          <a:lstStyle/>
          <a:p>
            <a:endParaRPr lang="en-PS"/>
          </a:p>
        </p:txBody>
      </p:sp>
      <p:sp>
        <p:nvSpPr>
          <p:cNvPr id="7" name="Subtitle 6">
            <a:extLst>
              <a:ext uri="{FF2B5EF4-FFF2-40B4-BE49-F238E27FC236}">
                <a16:creationId xmlns:a16="http://schemas.microsoft.com/office/drawing/2014/main" id="{A7EFBCDB-5CCD-124C-88D6-D15192C37902}"/>
              </a:ext>
            </a:extLst>
          </p:cNvPr>
          <p:cNvSpPr>
            <a:spLocks noGrp="1"/>
          </p:cNvSpPr>
          <p:nvPr>
            <p:ph type="subTitle" idx="3"/>
          </p:nvPr>
        </p:nvSpPr>
        <p:spPr/>
        <p:txBody>
          <a:bodyPr/>
          <a:lstStyle/>
          <a:p>
            <a:endParaRPr lang="en-PS"/>
          </a:p>
        </p:txBody>
      </p:sp>
      <p:sp>
        <p:nvSpPr>
          <p:cNvPr id="9" name="Subtitle 8">
            <a:extLst>
              <a:ext uri="{FF2B5EF4-FFF2-40B4-BE49-F238E27FC236}">
                <a16:creationId xmlns:a16="http://schemas.microsoft.com/office/drawing/2014/main" id="{2631F402-2B41-8B44-9E0E-4B663FA224E3}"/>
              </a:ext>
            </a:extLst>
          </p:cNvPr>
          <p:cNvSpPr>
            <a:spLocks noGrp="1"/>
          </p:cNvSpPr>
          <p:nvPr>
            <p:ph type="subTitle" idx="1"/>
          </p:nvPr>
        </p:nvSpPr>
        <p:spPr/>
        <p:txBody>
          <a:bodyPr/>
          <a:lstStyle/>
          <a:p>
            <a:endParaRPr lang="en-PS"/>
          </a:p>
        </p:txBody>
      </p:sp>
      <p:sp>
        <p:nvSpPr>
          <p:cNvPr id="11" name="Subtitle 10">
            <a:extLst>
              <a:ext uri="{FF2B5EF4-FFF2-40B4-BE49-F238E27FC236}">
                <a16:creationId xmlns:a16="http://schemas.microsoft.com/office/drawing/2014/main" id="{8F5E74EB-6EA9-8F4A-BA3D-876442448986}"/>
              </a:ext>
            </a:extLst>
          </p:cNvPr>
          <p:cNvSpPr>
            <a:spLocks noGrp="1"/>
          </p:cNvSpPr>
          <p:nvPr>
            <p:ph type="subTitle" idx="4"/>
          </p:nvPr>
        </p:nvSpPr>
        <p:spPr/>
        <p:txBody>
          <a:bodyPr/>
          <a:lstStyle/>
          <a:p>
            <a:endParaRPr lang="en-PS"/>
          </a:p>
        </p:txBody>
      </p:sp>
      <p:sp>
        <p:nvSpPr>
          <p:cNvPr id="13" name="Subtitle 12">
            <a:extLst>
              <a:ext uri="{FF2B5EF4-FFF2-40B4-BE49-F238E27FC236}">
                <a16:creationId xmlns:a16="http://schemas.microsoft.com/office/drawing/2014/main" id="{792435F7-3416-E943-BEBA-111A4AE239D9}"/>
              </a:ext>
            </a:extLst>
          </p:cNvPr>
          <p:cNvSpPr>
            <a:spLocks noGrp="1"/>
          </p:cNvSpPr>
          <p:nvPr>
            <p:ph type="subTitle" idx="4"/>
          </p:nvPr>
        </p:nvSpPr>
        <p:spPr/>
        <p:txBody>
          <a:bodyPr/>
          <a:lstStyle/>
          <a:p>
            <a:endParaRPr lang="en-PS"/>
          </a:p>
        </p:txBody>
      </p:sp>
      <p:sp>
        <p:nvSpPr>
          <p:cNvPr id="15" name="Subtitle 14">
            <a:extLst>
              <a:ext uri="{FF2B5EF4-FFF2-40B4-BE49-F238E27FC236}">
                <a16:creationId xmlns:a16="http://schemas.microsoft.com/office/drawing/2014/main" id="{AA88398F-2F69-BA41-B60D-F5EA4D1C7561}"/>
              </a:ext>
            </a:extLst>
          </p:cNvPr>
          <p:cNvSpPr>
            <a:spLocks noGrp="1"/>
          </p:cNvSpPr>
          <p:nvPr>
            <p:ph type="subTitle" idx="4"/>
          </p:nvPr>
        </p:nvSpPr>
        <p:spPr/>
        <p:txBody>
          <a:bodyPr/>
          <a:lstStyle/>
          <a:p>
            <a:endParaRPr lang="en-PS"/>
          </a:p>
        </p:txBody>
      </p:sp>
      <p:pic>
        <p:nvPicPr>
          <p:cNvPr id="17" name="Picture 16">
            <a:extLst>
              <a:ext uri="{FF2B5EF4-FFF2-40B4-BE49-F238E27FC236}">
                <a16:creationId xmlns:a16="http://schemas.microsoft.com/office/drawing/2014/main" id="{C3404422-1C22-0E43-88AB-ABDF89328981}"/>
              </a:ext>
            </a:extLst>
          </p:cNvPr>
          <p:cNvPicPr>
            <a:picLocks noChangeAspect="1"/>
          </p:cNvPicPr>
          <p:nvPr/>
        </p:nvPicPr>
        <p:blipFill rotWithShape="1">
          <a:blip r:embed="rId3"/>
          <a:srcRect b="2873"/>
          <a:stretch/>
        </p:blipFill>
        <p:spPr>
          <a:xfrm>
            <a:off x="0" y="0"/>
            <a:ext cx="9144000" cy="5143500"/>
          </a:xfrm>
          <a:prstGeom prst="rect">
            <a:avLst/>
          </a:prstGeom>
        </p:spPr>
      </p:pic>
      <p:sp>
        <p:nvSpPr>
          <p:cNvPr id="29" name="Google Shape;686;p45">
            <a:extLst>
              <a:ext uri="{FF2B5EF4-FFF2-40B4-BE49-F238E27FC236}">
                <a16:creationId xmlns:a16="http://schemas.microsoft.com/office/drawing/2014/main" id="{823ABABA-FD24-394A-8D99-104ACDEB8A80}"/>
              </a:ext>
            </a:extLst>
          </p:cNvPr>
          <p:cNvSpPr txBox="1">
            <a:spLocks/>
          </p:cNvSpPr>
          <p:nvPr/>
        </p:nvSpPr>
        <p:spPr>
          <a:xfrm>
            <a:off x="1543862" y="1336636"/>
            <a:ext cx="1495525" cy="74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Marvel"/>
              <a:buNone/>
              <a:defRPr sz="3000" b="1" i="0" u="none" strike="noStrike" cap="none">
                <a:solidFill>
                  <a:schemeClr val="dk1"/>
                </a:solidFill>
                <a:latin typeface="Marvel"/>
                <a:ea typeface="Marvel"/>
                <a:cs typeface="Marvel"/>
                <a:sym typeface="Marvel"/>
              </a:defRPr>
            </a:lvl1pPr>
            <a:lvl2pPr marR="0" lvl="1" algn="r" rtl="0">
              <a:lnSpc>
                <a:spcPct val="100000"/>
              </a:lnSpc>
              <a:spcBef>
                <a:spcPts val="0"/>
              </a:spcBef>
              <a:spcAft>
                <a:spcPts val="0"/>
              </a:spcAft>
              <a:buClr>
                <a:schemeClr val="dk1"/>
              </a:buClr>
              <a:buSzPts val="2400"/>
              <a:buFont typeface="Marvel"/>
              <a:buNone/>
              <a:defRPr sz="3000" b="1" i="0" u="none" strike="noStrike" cap="none">
                <a:solidFill>
                  <a:schemeClr val="dk1"/>
                </a:solidFill>
                <a:latin typeface="Marvel"/>
                <a:ea typeface="Marvel"/>
                <a:cs typeface="Marvel"/>
                <a:sym typeface="Marvel"/>
              </a:defRPr>
            </a:lvl2pPr>
            <a:lvl3pPr marR="0" lvl="2" algn="r" rtl="0">
              <a:lnSpc>
                <a:spcPct val="100000"/>
              </a:lnSpc>
              <a:spcBef>
                <a:spcPts val="0"/>
              </a:spcBef>
              <a:spcAft>
                <a:spcPts val="0"/>
              </a:spcAft>
              <a:buClr>
                <a:schemeClr val="dk1"/>
              </a:buClr>
              <a:buSzPts val="2400"/>
              <a:buFont typeface="Marvel"/>
              <a:buNone/>
              <a:defRPr sz="3000" b="1" i="0" u="none" strike="noStrike" cap="none">
                <a:solidFill>
                  <a:schemeClr val="dk1"/>
                </a:solidFill>
                <a:latin typeface="Marvel"/>
                <a:ea typeface="Marvel"/>
                <a:cs typeface="Marvel"/>
                <a:sym typeface="Marvel"/>
              </a:defRPr>
            </a:lvl3pPr>
            <a:lvl4pPr marR="0" lvl="3" algn="r" rtl="0">
              <a:lnSpc>
                <a:spcPct val="100000"/>
              </a:lnSpc>
              <a:spcBef>
                <a:spcPts val="0"/>
              </a:spcBef>
              <a:spcAft>
                <a:spcPts val="0"/>
              </a:spcAft>
              <a:buClr>
                <a:schemeClr val="dk1"/>
              </a:buClr>
              <a:buSzPts val="2400"/>
              <a:buFont typeface="Marvel"/>
              <a:buNone/>
              <a:defRPr sz="3000" b="1" i="0" u="none" strike="noStrike" cap="none">
                <a:solidFill>
                  <a:schemeClr val="dk1"/>
                </a:solidFill>
                <a:latin typeface="Marvel"/>
                <a:ea typeface="Marvel"/>
                <a:cs typeface="Marvel"/>
                <a:sym typeface="Marvel"/>
              </a:defRPr>
            </a:lvl4pPr>
            <a:lvl5pPr marR="0" lvl="4" algn="r" rtl="0">
              <a:lnSpc>
                <a:spcPct val="100000"/>
              </a:lnSpc>
              <a:spcBef>
                <a:spcPts val="0"/>
              </a:spcBef>
              <a:spcAft>
                <a:spcPts val="0"/>
              </a:spcAft>
              <a:buClr>
                <a:schemeClr val="dk1"/>
              </a:buClr>
              <a:buSzPts val="2400"/>
              <a:buFont typeface="Marvel"/>
              <a:buNone/>
              <a:defRPr sz="3000" b="1" i="0" u="none" strike="noStrike" cap="none">
                <a:solidFill>
                  <a:schemeClr val="dk1"/>
                </a:solidFill>
                <a:latin typeface="Marvel"/>
                <a:ea typeface="Marvel"/>
                <a:cs typeface="Marvel"/>
                <a:sym typeface="Marvel"/>
              </a:defRPr>
            </a:lvl5pPr>
            <a:lvl6pPr marR="0" lvl="5" algn="r" rtl="0">
              <a:lnSpc>
                <a:spcPct val="100000"/>
              </a:lnSpc>
              <a:spcBef>
                <a:spcPts val="0"/>
              </a:spcBef>
              <a:spcAft>
                <a:spcPts val="0"/>
              </a:spcAft>
              <a:buClr>
                <a:schemeClr val="dk1"/>
              </a:buClr>
              <a:buSzPts val="2400"/>
              <a:buFont typeface="Marvel"/>
              <a:buNone/>
              <a:defRPr sz="3000" b="1" i="0" u="none" strike="noStrike" cap="none">
                <a:solidFill>
                  <a:schemeClr val="dk1"/>
                </a:solidFill>
                <a:latin typeface="Marvel"/>
                <a:ea typeface="Marvel"/>
                <a:cs typeface="Marvel"/>
                <a:sym typeface="Marvel"/>
              </a:defRPr>
            </a:lvl6pPr>
            <a:lvl7pPr marR="0" lvl="6" algn="r" rtl="0">
              <a:lnSpc>
                <a:spcPct val="100000"/>
              </a:lnSpc>
              <a:spcBef>
                <a:spcPts val="0"/>
              </a:spcBef>
              <a:spcAft>
                <a:spcPts val="0"/>
              </a:spcAft>
              <a:buClr>
                <a:schemeClr val="dk1"/>
              </a:buClr>
              <a:buSzPts val="2400"/>
              <a:buFont typeface="Marvel"/>
              <a:buNone/>
              <a:defRPr sz="3000" b="1" i="0" u="none" strike="noStrike" cap="none">
                <a:solidFill>
                  <a:schemeClr val="dk1"/>
                </a:solidFill>
                <a:latin typeface="Marvel"/>
                <a:ea typeface="Marvel"/>
                <a:cs typeface="Marvel"/>
                <a:sym typeface="Marvel"/>
              </a:defRPr>
            </a:lvl7pPr>
            <a:lvl8pPr marR="0" lvl="7" algn="r" rtl="0">
              <a:lnSpc>
                <a:spcPct val="100000"/>
              </a:lnSpc>
              <a:spcBef>
                <a:spcPts val="0"/>
              </a:spcBef>
              <a:spcAft>
                <a:spcPts val="0"/>
              </a:spcAft>
              <a:buClr>
                <a:schemeClr val="dk1"/>
              </a:buClr>
              <a:buSzPts val="2400"/>
              <a:buFont typeface="Marvel"/>
              <a:buNone/>
              <a:defRPr sz="3000" b="1" i="0" u="none" strike="noStrike" cap="none">
                <a:solidFill>
                  <a:schemeClr val="dk1"/>
                </a:solidFill>
                <a:latin typeface="Marvel"/>
                <a:ea typeface="Marvel"/>
                <a:cs typeface="Marvel"/>
                <a:sym typeface="Marvel"/>
              </a:defRPr>
            </a:lvl8pPr>
            <a:lvl9pPr marR="0" lvl="8" algn="r" rtl="0">
              <a:lnSpc>
                <a:spcPct val="100000"/>
              </a:lnSpc>
              <a:spcBef>
                <a:spcPts val="0"/>
              </a:spcBef>
              <a:spcAft>
                <a:spcPts val="0"/>
              </a:spcAft>
              <a:buClr>
                <a:schemeClr val="dk1"/>
              </a:buClr>
              <a:buSzPts val="2400"/>
              <a:buFont typeface="Marvel"/>
              <a:buNone/>
              <a:defRPr sz="3000" b="1" i="0" u="none" strike="noStrike" cap="none">
                <a:solidFill>
                  <a:schemeClr val="dk1"/>
                </a:solidFill>
                <a:latin typeface="Marvel"/>
                <a:ea typeface="Marvel"/>
                <a:cs typeface="Marvel"/>
                <a:sym typeface="Marvel"/>
              </a:defRPr>
            </a:lvl9pPr>
          </a:lstStyle>
          <a:p>
            <a:r>
              <a:rPr lang="en-US" sz="3200" dirty="0">
                <a:solidFill>
                  <a:schemeClr val="bg1">
                    <a:lumMod val="10000"/>
                  </a:schemeClr>
                </a:solidFill>
              </a:rPr>
              <a:t>PHASE 2</a:t>
            </a:r>
            <a:endParaRPr lang="en-US" dirty="0">
              <a:solidFill>
                <a:schemeClr val="bg1">
                  <a:lumMod val="10000"/>
                </a:schemeClr>
              </a:solidFill>
            </a:endParaRPr>
          </a:p>
        </p:txBody>
      </p:sp>
    </p:spTree>
    <p:extLst>
      <p:ext uri="{BB962C8B-B14F-4D97-AF65-F5344CB8AC3E}">
        <p14:creationId xmlns:p14="http://schemas.microsoft.com/office/powerpoint/2010/main" val="348621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6" name="Google Shape;686;p45"/>
          <p:cNvSpPr txBox="1">
            <a:spLocks noGrp="1"/>
          </p:cNvSpPr>
          <p:nvPr>
            <p:ph type="title"/>
          </p:nvPr>
        </p:nvSpPr>
        <p:spPr>
          <a:prstGeom prst="rect">
            <a:avLst/>
          </a:prstGeom>
        </p:spPr>
        <p:txBody>
          <a:bodyPr spcFirstLastPara="1" wrap="square" lIns="91425" tIns="91425" rIns="91425" bIns="91425" anchor="t" anchorCtr="0">
            <a:noAutofit/>
          </a:bodyPr>
          <a:lstStyle/>
          <a:p>
            <a:r>
              <a:rPr lang="en-US" sz="3200" dirty="0"/>
              <a:t>Final data after cleaning </a:t>
            </a:r>
          </a:p>
        </p:txBody>
      </p:sp>
      <p:pic>
        <p:nvPicPr>
          <p:cNvPr id="10" name="Picture 9">
            <a:extLst>
              <a:ext uri="{FF2B5EF4-FFF2-40B4-BE49-F238E27FC236}">
                <a16:creationId xmlns:a16="http://schemas.microsoft.com/office/drawing/2014/main" id="{3A27824D-8FAE-FB41-8427-65858436F635}"/>
              </a:ext>
            </a:extLst>
          </p:cNvPr>
          <p:cNvPicPr>
            <a:picLocks noChangeAspect="1"/>
          </p:cNvPicPr>
          <p:nvPr/>
        </p:nvPicPr>
        <p:blipFill rotWithShape="1">
          <a:blip r:embed="rId3"/>
          <a:srcRect r="23636"/>
          <a:stretch/>
        </p:blipFill>
        <p:spPr>
          <a:xfrm>
            <a:off x="0" y="1458635"/>
            <a:ext cx="9144000" cy="2993571"/>
          </a:xfrm>
          <a:prstGeom prst="rect">
            <a:avLst/>
          </a:prstGeom>
        </p:spPr>
      </p:pic>
    </p:spTree>
    <p:extLst>
      <p:ext uri="{BB962C8B-B14F-4D97-AF65-F5344CB8AC3E}">
        <p14:creationId xmlns:p14="http://schemas.microsoft.com/office/powerpoint/2010/main" val="1769003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6" name="Google Shape;686;p45"/>
          <p:cNvSpPr txBox="1">
            <a:spLocks noGrp="1"/>
          </p:cNvSpPr>
          <p:nvPr>
            <p:ph type="title"/>
          </p:nvPr>
        </p:nvSpPr>
        <p:spPr>
          <a:xfrm>
            <a:off x="4171050" y="344700"/>
            <a:ext cx="4345200" cy="745800"/>
          </a:xfrm>
        </p:spPr>
        <p:txBody>
          <a:bodyPr spcFirstLastPara="1" wrap="square" lIns="91425" tIns="91425" rIns="91425" bIns="91425" anchor="t" anchorCtr="0">
            <a:noAutofit/>
          </a:bodyPr>
          <a:lstStyle/>
          <a:p>
            <a:r>
              <a:rPr lang="en-US" dirty="0"/>
              <a:t>Final data after cleaning </a:t>
            </a:r>
          </a:p>
        </p:txBody>
      </p:sp>
      <p:pic>
        <p:nvPicPr>
          <p:cNvPr id="5" name="Picture 4">
            <a:extLst>
              <a:ext uri="{FF2B5EF4-FFF2-40B4-BE49-F238E27FC236}">
                <a16:creationId xmlns:a16="http://schemas.microsoft.com/office/drawing/2014/main" id="{6A741A33-2E7E-D34A-96BA-7BC9BE36F7AC}"/>
              </a:ext>
            </a:extLst>
          </p:cNvPr>
          <p:cNvPicPr>
            <a:picLocks noChangeAspect="1"/>
          </p:cNvPicPr>
          <p:nvPr/>
        </p:nvPicPr>
        <p:blipFill>
          <a:blip r:embed="rId3"/>
          <a:stretch>
            <a:fillRect/>
          </a:stretch>
        </p:blipFill>
        <p:spPr>
          <a:xfrm>
            <a:off x="171271" y="746125"/>
            <a:ext cx="4566411" cy="4052887"/>
          </a:xfrm>
          <a:prstGeom prst="rect">
            <a:avLst/>
          </a:prstGeom>
        </p:spPr>
      </p:pic>
      <p:sp>
        <p:nvSpPr>
          <p:cNvPr id="6" name="TextBox 5">
            <a:extLst>
              <a:ext uri="{FF2B5EF4-FFF2-40B4-BE49-F238E27FC236}">
                <a16:creationId xmlns:a16="http://schemas.microsoft.com/office/drawing/2014/main" id="{DCCE1BF2-FBC7-A64F-9A3B-5376892689F7}"/>
              </a:ext>
            </a:extLst>
          </p:cNvPr>
          <p:cNvSpPr txBox="1"/>
          <p:nvPr/>
        </p:nvSpPr>
        <p:spPr>
          <a:xfrm>
            <a:off x="4889244" y="1090613"/>
            <a:ext cx="4083485" cy="35394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dk1"/>
                </a:solidFill>
                <a:latin typeface="Marvel"/>
              </a:rPr>
              <a:t>The total Number of Data is 200465 and the total number of Features is 26 </a:t>
            </a:r>
          </a:p>
          <a:p>
            <a:endParaRPr lang="en-US" b="1" dirty="0">
              <a:solidFill>
                <a:schemeClr val="dk1"/>
              </a:solidFill>
              <a:latin typeface="Marvel"/>
            </a:endParaRPr>
          </a:p>
          <a:p>
            <a:pPr marL="285750" indent="-285750">
              <a:buFont typeface="Arial" panose="020B0604020202020204" pitchFamily="34" charset="0"/>
              <a:buChar char="•"/>
            </a:pPr>
            <a:r>
              <a:rPr lang="en-US" b="1" dirty="0">
                <a:solidFill>
                  <a:schemeClr val="dk1"/>
                </a:solidFill>
                <a:latin typeface="Marvel"/>
              </a:rPr>
              <a:t>The Data is contain both Categorical and numeric value </a:t>
            </a:r>
          </a:p>
          <a:p>
            <a:endParaRPr lang="en-US" b="1" dirty="0">
              <a:solidFill>
                <a:schemeClr val="dk1"/>
              </a:solidFill>
              <a:latin typeface="Marvel"/>
            </a:endParaRPr>
          </a:p>
          <a:p>
            <a:pPr marL="285750" indent="-285750">
              <a:buFont typeface="Arial"/>
              <a:buChar char="•"/>
            </a:pPr>
            <a:r>
              <a:rPr lang="en-US" b="1" dirty="0">
                <a:solidFill>
                  <a:schemeClr val="dk1"/>
                </a:solidFill>
                <a:latin typeface="Marvel"/>
              </a:rPr>
              <a:t>There’s Some Missing Data in Some Column (Kilometers, owners) </a:t>
            </a:r>
          </a:p>
          <a:p>
            <a:pPr marL="285750" indent="-285750">
              <a:buFont typeface="Arial"/>
              <a:buChar char="•"/>
            </a:pPr>
            <a:endParaRPr lang="en-US" b="1" dirty="0">
              <a:solidFill>
                <a:schemeClr val="dk1"/>
              </a:solidFill>
              <a:latin typeface="Marvel"/>
            </a:endParaRPr>
          </a:p>
          <a:p>
            <a:endParaRPr lang="en-US" b="1" dirty="0">
              <a:solidFill>
                <a:schemeClr val="dk1"/>
              </a:solidFill>
              <a:latin typeface="Marvel"/>
            </a:endParaRPr>
          </a:p>
          <a:p>
            <a:endParaRPr lang="en-US" b="1" dirty="0">
              <a:solidFill>
                <a:schemeClr val="dk1"/>
              </a:solidFill>
              <a:latin typeface="Marvel"/>
            </a:endParaRPr>
          </a:p>
          <a:p>
            <a:r>
              <a:rPr lang="en-US" b="1" dirty="0">
                <a:solidFill>
                  <a:schemeClr val="dk1"/>
                </a:solidFill>
                <a:latin typeface="Marvel"/>
              </a:rPr>
              <a:t>So based in This Information we will Do some Prepossessing on Data To be Ready as follow ...</a:t>
            </a:r>
          </a:p>
          <a:p>
            <a:endParaRPr lang="en-US" b="1" dirty="0">
              <a:solidFill>
                <a:schemeClr val="dk1"/>
              </a:solidFill>
              <a:latin typeface="Marvel"/>
            </a:endParaRPr>
          </a:p>
          <a:p>
            <a:r>
              <a:rPr lang="en-US" b="1" dirty="0">
                <a:solidFill>
                  <a:schemeClr val="dk1"/>
                </a:solidFill>
                <a:latin typeface="Marvel"/>
              </a:rPr>
              <a:t>– ignore Some unnecessary Column(URL, ad date publish) </a:t>
            </a:r>
          </a:p>
          <a:p>
            <a:r>
              <a:rPr lang="en-US" b="1" dirty="0">
                <a:solidFill>
                  <a:schemeClr val="dk1"/>
                </a:solidFill>
                <a:latin typeface="Marvel"/>
              </a:rPr>
              <a:t>– encode the Categorical Data</a:t>
            </a:r>
            <a:br>
              <a:rPr lang="en-US" b="1" dirty="0">
                <a:solidFill>
                  <a:schemeClr val="dk1"/>
                </a:solidFill>
                <a:latin typeface="Marvel"/>
              </a:rPr>
            </a:br>
            <a:r>
              <a:rPr lang="en-US" b="1" dirty="0">
                <a:solidFill>
                  <a:schemeClr val="dk1"/>
                </a:solidFill>
                <a:latin typeface="Marvel"/>
              </a:rPr>
              <a:t>– impute Numeric Missing Data in (owners, Kilometers) </a:t>
            </a:r>
          </a:p>
        </p:txBody>
      </p:sp>
    </p:spTree>
    <p:extLst>
      <p:ext uri="{BB962C8B-B14F-4D97-AF65-F5344CB8AC3E}">
        <p14:creationId xmlns:p14="http://schemas.microsoft.com/office/powerpoint/2010/main" val="332001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670850" y="2302053"/>
            <a:ext cx="3155400" cy="804300"/>
          </a:xfrm>
          <a:prstGeom prst="rect">
            <a:avLst/>
          </a:prstGeom>
        </p:spPr>
        <p:txBody>
          <a:bodyPr spcFirstLastPara="1" wrap="square" lIns="91425" tIns="91425" rIns="91425" bIns="91425" anchor="t" anchorCtr="0">
            <a:noAutofit/>
          </a:bodyPr>
          <a:lstStyle/>
          <a:p>
            <a:pPr marL="0" marR="0" lvl="0" indent="0" algn="l" rtl="1">
              <a:lnSpc>
                <a:spcPct val="100000"/>
              </a:lnSpc>
              <a:spcBef>
                <a:spcPts val="0"/>
              </a:spcBef>
              <a:spcAft>
                <a:spcPts val="0"/>
              </a:spcAft>
              <a:buClr>
                <a:schemeClr val="dk1"/>
              </a:buClr>
              <a:buSzPts val="2400"/>
              <a:buFont typeface="Marvel"/>
              <a:buNone/>
            </a:pPr>
            <a:r>
              <a:rPr lang="en-US" dirty="0"/>
              <a:t>Goals</a:t>
            </a:r>
            <a:endParaRPr dirty="0"/>
          </a:p>
        </p:txBody>
      </p:sp>
      <p:sp>
        <p:nvSpPr>
          <p:cNvPr id="185" name="Google Shape;185;p31"/>
          <p:cNvSpPr txBox="1">
            <a:spLocks noGrp="1"/>
          </p:cNvSpPr>
          <p:nvPr>
            <p:ph type="body" idx="1"/>
          </p:nvPr>
        </p:nvSpPr>
        <p:spPr>
          <a:xfrm>
            <a:off x="3826250" y="1187864"/>
            <a:ext cx="5181017" cy="2734655"/>
          </a:xfrm>
          <a:prstGeom prst="rect">
            <a:avLst/>
          </a:prstGeom>
        </p:spPr>
        <p:txBody>
          <a:bodyPr spcFirstLastPara="1" wrap="square" lIns="91425" tIns="91425" rIns="91425" bIns="91425" anchor="t" anchorCtr="0">
            <a:noAutofit/>
          </a:bodyPr>
          <a:lstStyle/>
          <a:p>
            <a:pPr marL="127000" indent="0">
              <a:buNone/>
            </a:pPr>
            <a:r>
              <a:rPr lang="en-US" dirty="0"/>
              <a:t>The Goals for this application:</a:t>
            </a:r>
          </a:p>
          <a:p>
            <a:pPr marL="127000" indent="0">
              <a:buNone/>
            </a:pPr>
            <a:endParaRPr lang="en-US" dirty="0"/>
          </a:p>
          <a:p>
            <a:pPr marL="127000" indent="0">
              <a:buNone/>
            </a:pPr>
            <a:endParaRPr lang="en-US" dirty="0"/>
          </a:p>
          <a:p>
            <a:pPr marL="285750" indent="-285750">
              <a:buClr>
                <a:srgbClr val="8891FF"/>
              </a:buClr>
              <a:buSzPts val="1400"/>
            </a:pPr>
            <a:r>
              <a:rPr lang="en-US" dirty="0"/>
              <a:t>Machine learning</a:t>
            </a:r>
          </a:p>
          <a:p>
            <a:pPr marL="285750" indent="-285750">
              <a:buClr>
                <a:srgbClr val="8891FF"/>
              </a:buClr>
              <a:buSzPts val="1400"/>
            </a:pPr>
            <a:r>
              <a:rPr lang="en-US" dirty="0"/>
              <a:t>Application - SOUQY</a:t>
            </a:r>
          </a:p>
          <a:p>
            <a:pPr marL="127000" indent="0">
              <a:buNone/>
            </a:pPr>
            <a:endParaRPr lang="en-US" dirty="0"/>
          </a:p>
        </p:txBody>
      </p:sp>
    </p:spTree>
    <p:extLst>
      <p:ext uri="{BB962C8B-B14F-4D97-AF65-F5344CB8AC3E}">
        <p14:creationId xmlns:p14="http://schemas.microsoft.com/office/powerpoint/2010/main" val="1765660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encode the Categorical Data </a:t>
            </a:r>
            <a:endParaRPr lang="en-PS" dirty="0"/>
          </a:p>
        </p:txBody>
      </p:sp>
      <p:pic>
        <p:nvPicPr>
          <p:cNvPr id="7" name="Picture 6">
            <a:extLst>
              <a:ext uri="{FF2B5EF4-FFF2-40B4-BE49-F238E27FC236}">
                <a16:creationId xmlns:a16="http://schemas.microsoft.com/office/drawing/2014/main" id="{64011D66-283C-C744-BE8C-B608B99D8C23}"/>
              </a:ext>
            </a:extLst>
          </p:cNvPr>
          <p:cNvPicPr>
            <a:picLocks noChangeAspect="1"/>
          </p:cNvPicPr>
          <p:nvPr/>
        </p:nvPicPr>
        <p:blipFill>
          <a:blip r:embed="rId3"/>
          <a:stretch>
            <a:fillRect/>
          </a:stretch>
        </p:blipFill>
        <p:spPr>
          <a:xfrm>
            <a:off x="0" y="2054826"/>
            <a:ext cx="9144000" cy="3088674"/>
          </a:xfrm>
          <a:prstGeom prst="rect">
            <a:avLst/>
          </a:prstGeom>
        </p:spPr>
      </p:pic>
      <p:sp>
        <p:nvSpPr>
          <p:cNvPr id="11" name="Google Shape;691;p45">
            <a:extLst>
              <a:ext uri="{FF2B5EF4-FFF2-40B4-BE49-F238E27FC236}">
                <a16:creationId xmlns:a16="http://schemas.microsoft.com/office/drawing/2014/main" id="{5D1C1107-D80E-054B-9F92-1B588C69B276}"/>
              </a:ext>
            </a:extLst>
          </p:cNvPr>
          <p:cNvSpPr txBox="1"/>
          <p:nvPr/>
        </p:nvSpPr>
        <p:spPr>
          <a:xfrm>
            <a:off x="194299" y="892013"/>
            <a:ext cx="2930725" cy="9136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latin typeface="Marvel"/>
                <a:ea typeface="Marvel"/>
                <a:cs typeface="Marvel"/>
                <a:sym typeface="Marvel"/>
              </a:rPr>
              <a:t>Data before encoding : 200465,26</a:t>
            </a:r>
          </a:p>
          <a:p>
            <a:pPr marL="0" lvl="0" indent="0" algn="l" rtl="0">
              <a:spcBef>
                <a:spcPts val="0"/>
              </a:spcBef>
              <a:spcAft>
                <a:spcPts val="0"/>
              </a:spcAft>
              <a:buNone/>
            </a:pPr>
            <a:endParaRPr lang="en-US" sz="1600" b="1" dirty="0">
              <a:solidFill>
                <a:schemeClr val="dk1"/>
              </a:solidFill>
              <a:latin typeface="Marvel"/>
              <a:ea typeface="Marvel"/>
              <a:cs typeface="Marvel"/>
              <a:sym typeface="Marvel"/>
            </a:endParaRPr>
          </a:p>
          <a:p>
            <a:r>
              <a:rPr lang="en-US" sz="1600" b="1" dirty="0">
                <a:solidFill>
                  <a:schemeClr val="dk1"/>
                </a:solidFill>
                <a:latin typeface="Marvel"/>
                <a:ea typeface="Marvel"/>
                <a:cs typeface="Marvel"/>
                <a:sym typeface="Marvel"/>
              </a:rPr>
              <a:t>Data after encoding    : 200465,688</a:t>
            </a:r>
          </a:p>
        </p:txBody>
      </p:sp>
    </p:spTree>
    <p:extLst>
      <p:ext uri="{BB962C8B-B14F-4D97-AF65-F5344CB8AC3E}">
        <p14:creationId xmlns:p14="http://schemas.microsoft.com/office/powerpoint/2010/main" val="3481120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impute the Missing Data </a:t>
            </a:r>
          </a:p>
        </p:txBody>
      </p:sp>
      <p:sp>
        <p:nvSpPr>
          <p:cNvPr id="11" name="Google Shape;691;p45">
            <a:extLst>
              <a:ext uri="{FF2B5EF4-FFF2-40B4-BE49-F238E27FC236}">
                <a16:creationId xmlns:a16="http://schemas.microsoft.com/office/drawing/2014/main" id="{5D1C1107-D80E-054B-9F92-1B588C69B276}"/>
              </a:ext>
            </a:extLst>
          </p:cNvPr>
          <p:cNvSpPr txBox="1"/>
          <p:nvPr/>
        </p:nvSpPr>
        <p:spPr>
          <a:xfrm>
            <a:off x="252172" y="862090"/>
            <a:ext cx="3593678" cy="456819"/>
          </a:xfrm>
          <a:prstGeom prst="rect">
            <a:avLst/>
          </a:prstGeom>
          <a:noFill/>
          <a:ln>
            <a:noFill/>
          </a:ln>
        </p:spPr>
        <p:txBody>
          <a:bodyPr spcFirstLastPara="1" wrap="square" lIns="91425" tIns="91425" rIns="91425" bIns="91425" anchor="t" anchorCtr="0">
            <a:noAutofit/>
          </a:bodyPr>
          <a:lstStyle/>
          <a:p>
            <a:pPr lvl="0"/>
            <a:r>
              <a:rPr lang="en-US" sz="1600" b="1" dirty="0">
                <a:solidFill>
                  <a:schemeClr val="dk1"/>
                </a:solidFill>
                <a:latin typeface="Marvel"/>
                <a:ea typeface="Marvel"/>
                <a:cs typeface="Marvel"/>
                <a:sym typeface="Marvel"/>
              </a:rPr>
              <a:t>result between imputation Technique that used </a:t>
            </a:r>
          </a:p>
        </p:txBody>
      </p:sp>
      <p:pic>
        <p:nvPicPr>
          <p:cNvPr id="10" name="Picture 9">
            <a:extLst>
              <a:ext uri="{FF2B5EF4-FFF2-40B4-BE49-F238E27FC236}">
                <a16:creationId xmlns:a16="http://schemas.microsoft.com/office/drawing/2014/main" id="{EA71E2C5-3266-C542-8B1D-AE1AF99DC838}"/>
              </a:ext>
            </a:extLst>
          </p:cNvPr>
          <p:cNvPicPr>
            <a:picLocks noChangeAspect="1"/>
          </p:cNvPicPr>
          <p:nvPr/>
        </p:nvPicPr>
        <p:blipFill rotWithShape="1">
          <a:blip r:embed="rId3"/>
          <a:srcRect l="1199" t="2357" r="40147" b="10396"/>
          <a:stretch/>
        </p:blipFill>
        <p:spPr>
          <a:xfrm>
            <a:off x="4686997" y="1653195"/>
            <a:ext cx="4149026" cy="1256244"/>
          </a:xfrm>
          <a:prstGeom prst="rect">
            <a:avLst/>
          </a:prstGeom>
        </p:spPr>
      </p:pic>
      <p:pic>
        <p:nvPicPr>
          <p:cNvPr id="13" name="Picture 12">
            <a:extLst>
              <a:ext uri="{FF2B5EF4-FFF2-40B4-BE49-F238E27FC236}">
                <a16:creationId xmlns:a16="http://schemas.microsoft.com/office/drawing/2014/main" id="{B30126B8-E41F-F848-A57D-5A3363FC00E7}"/>
              </a:ext>
            </a:extLst>
          </p:cNvPr>
          <p:cNvPicPr>
            <a:picLocks noChangeAspect="1"/>
          </p:cNvPicPr>
          <p:nvPr/>
        </p:nvPicPr>
        <p:blipFill rotWithShape="1">
          <a:blip r:embed="rId4"/>
          <a:srcRect r="33985"/>
          <a:stretch/>
        </p:blipFill>
        <p:spPr>
          <a:xfrm>
            <a:off x="300997" y="2909439"/>
            <a:ext cx="4248373" cy="1256244"/>
          </a:xfrm>
          <a:prstGeom prst="rect">
            <a:avLst/>
          </a:prstGeom>
        </p:spPr>
      </p:pic>
      <p:pic>
        <p:nvPicPr>
          <p:cNvPr id="15" name="Picture 14">
            <a:extLst>
              <a:ext uri="{FF2B5EF4-FFF2-40B4-BE49-F238E27FC236}">
                <a16:creationId xmlns:a16="http://schemas.microsoft.com/office/drawing/2014/main" id="{30F84483-3FE5-EC49-9A4A-10ED0ACF12ED}"/>
              </a:ext>
            </a:extLst>
          </p:cNvPr>
          <p:cNvPicPr>
            <a:picLocks noChangeAspect="1"/>
          </p:cNvPicPr>
          <p:nvPr/>
        </p:nvPicPr>
        <p:blipFill rotWithShape="1">
          <a:blip r:embed="rId5"/>
          <a:srcRect r="34418" b="8759"/>
          <a:stretch/>
        </p:blipFill>
        <p:spPr>
          <a:xfrm>
            <a:off x="669303" y="1410568"/>
            <a:ext cx="3742440" cy="1041336"/>
          </a:xfrm>
          <a:prstGeom prst="rect">
            <a:avLst/>
          </a:prstGeom>
        </p:spPr>
      </p:pic>
      <p:pic>
        <p:nvPicPr>
          <p:cNvPr id="17" name="Picture 16">
            <a:extLst>
              <a:ext uri="{FF2B5EF4-FFF2-40B4-BE49-F238E27FC236}">
                <a16:creationId xmlns:a16="http://schemas.microsoft.com/office/drawing/2014/main" id="{D4DEC25B-D1B6-4E4F-8F4F-85B03B7F3710}"/>
              </a:ext>
            </a:extLst>
          </p:cNvPr>
          <p:cNvPicPr>
            <a:picLocks noChangeAspect="1"/>
          </p:cNvPicPr>
          <p:nvPr/>
        </p:nvPicPr>
        <p:blipFill rotWithShape="1">
          <a:blip r:embed="rId6"/>
          <a:srcRect r="33731" b="13172"/>
          <a:stretch/>
        </p:blipFill>
        <p:spPr>
          <a:xfrm>
            <a:off x="4192016" y="3460403"/>
            <a:ext cx="4345200" cy="1140600"/>
          </a:xfrm>
          <a:prstGeom prst="rect">
            <a:avLst/>
          </a:prstGeom>
        </p:spPr>
      </p:pic>
      <p:sp>
        <p:nvSpPr>
          <p:cNvPr id="18" name="TextBox 17">
            <a:extLst>
              <a:ext uri="{FF2B5EF4-FFF2-40B4-BE49-F238E27FC236}">
                <a16:creationId xmlns:a16="http://schemas.microsoft.com/office/drawing/2014/main" id="{06C72E23-9E66-7D4F-82B7-19DB84352A43}"/>
              </a:ext>
            </a:extLst>
          </p:cNvPr>
          <p:cNvSpPr txBox="1"/>
          <p:nvPr/>
        </p:nvSpPr>
        <p:spPr>
          <a:xfrm>
            <a:off x="5533534" y="1410568"/>
            <a:ext cx="184731" cy="307777"/>
          </a:xfrm>
          <a:prstGeom prst="rect">
            <a:avLst/>
          </a:prstGeom>
          <a:noFill/>
        </p:spPr>
        <p:txBody>
          <a:bodyPr wrap="none" rtlCol="0">
            <a:spAutoFit/>
          </a:bodyPr>
          <a:lstStyle/>
          <a:p>
            <a:endParaRPr lang="en-PS" dirty="0"/>
          </a:p>
        </p:txBody>
      </p:sp>
    </p:spTree>
    <p:extLst>
      <p:ext uri="{BB962C8B-B14F-4D97-AF65-F5344CB8AC3E}">
        <p14:creationId xmlns:p14="http://schemas.microsoft.com/office/powerpoint/2010/main" val="2012457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Miss-forest </a:t>
            </a:r>
          </a:p>
        </p:txBody>
      </p:sp>
      <p:sp>
        <p:nvSpPr>
          <p:cNvPr id="11" name="Google Shape;691;p45">
            <a:extLst>
              <a:ext uri="{FF2B5EF4-FFF2-40B4-BE49-F238E27FC236}">
                <a16:creationId xmlns:a16="http://schemas.microsoft.com/office/drawing/2014/main" id="{5D1C1107-D80E-054B-9F92-1B588C69B276}"/>
              </a:ext>
            </a:extLst>
          </p:cNvPr>
          <p:cNvSpPr txBox="1"/>
          <p:nvPr/>
        </p:nvSpPr>
        <p:spPr>
          <a:xfrm>
            <a:off x="5101390" y="1090500"/>
            <a:ext cx="3790439" cy="3878542"/>
          </a:xfrm>
          <a:prstGeom prst="rect">
            <a:avLst/>
          </a:prstGeom>
          <a:noFill/>
          <a:ln>
            <a:noFill/>
          </a:ln>
        </p:spPr>
        <p:txBody>
          <a:bodyPr spcFirstLastPara="1" wrap="square" lIns="91425" tIns="91425" rIns="91425" bIns="91425" anchor="t" anchorCtr="0">
            <a:noAutofit/>
          </a:bodyPr>
          <a:lstStyle/>
          <a:p>
            <a:pPr lvl="0"/>
            <a:r>
              <a:rPr lang="en-US" sz="1600" b="1" dirty="0">
                <a:solidFill>
                  <a:schemeClr val="dk1"/>
                </a:solidFill>
                <a:latin typeface="Marvel"/>
                <a:ea typeface="Marvel"/>
                <a:cs typeface="Marvel"/>
                <a:sym typeface="Marvel"/>
              </a:rPr>
              <a:t>Definition: ”Miss-forest is a non parametric imputation method for basically any kind of data. It can cope with mixed-type of variables, nonlinear relations, complex interactions and high dimensionality” .</a:t>
            </a:r>
          </a:p>
          <a:p>
            <a:pPr lvl="0"/>
            <a:endParaRPr lang="en-US" sz="1600" b="1" dirty="0">
              <a:solidFill>
                <a:schemeClr val="dk1"/>
              </a:solidFill>
              <a:latin typeface="Marvel"/>
              <a:ea typeface="Marvel"/>
              <a:cs typeface="Marvel"/>
              <a:sym typeface="Marvel"/>
            </a:endParaRPr>
          </a:p>
          <a:p>
            <a:pPr lvl="0"/>
            <a:r>
              <a:rPr lang="en-US" sz="1600" b="1" dirty="0">
                <a:solidFill>
                  <a:schemeClr val="dk1"/>
                </a:solidFill>
                <a:latin typeface="Marvel"/>
                <a:ea typeface="Marvel"/>
                <a:cs typeface="Marvel"/>
                <a:sym typeface="Marvel"/>
              </a:rPr>
              <a:t>Steps:</a:t>
            </a:r>
          </a:p>
          <a:p>
            <a:pPr marL="285750" lvl="0" indent="-285750">
              <a:buFont typeface="Arial" panose="020B0604020202020204" pitchFamily="34" charset="0"/>
              <a:buChar char="•"/>
            </a:pPr>
            <a:r>
              <a:rPr lang="en-US" sz="1600" b="1" dirty="0">
                <a:solidFill>
                  <a:schemeClr val="dk1"/>
                </a:solidFill>
                <a:latin typeface="Marvel"/>
                <a:ea typeface="Marvel"/>
                <a:cs typeface="Marvel"/>
                <a:sym typeface="Marvel"/>
              </a:rPr>
              <a:t> we must apply Encoded Technique in Categorical Data. </a:t>
            </a:r>
          </a:p>
          <a:p>
            <a:pPr marL="285750" lvl="0" indent="-285750">
              <a:buFont typeface="Arial" panose="020B0604020202020204" pitchFamily="34" charset="0"/>
              <a:buChar char="•"/>
            </a:pPr>
            <a:r>
              <a:rPr lang="en-US" sz="1600" b="1" dirty="0">
                <a:solidFill>
                  <a:schemeClr val="dk1"/>
                </a:solidFill>
                <a:latin typeface="Marvel"/>
                <a:ea typeface="Marvel"/>
                <a:cs typeface="Marvel"/>
                <a:sym typeface="Marvel"/>
              </a:rPr>
              <a:t>we Must split the Target value from the Data to a void Data Leak- age problem. </a:t>
            </a:r>
          </a:p>
          <a:p>
            <a:pPr marL="285750" lvl="0" indent="-285750">
              <a:buFont typeface="Arial" panose="020B0604020202020204" pitchFamily="34" charset="0"/>
              <a:buChar char="•"/>
            </a:pPr>
            <a:r>
              <a:rPr lang="en-US" sz="1600" b="1" dirty="0">
                <a:solidFill>
                  <a:schemeClr val="dk1"/>
                </a:solidFill>
                <a:latin typeface="Marvel"/>
                <a:ea typeface="Marvel"/>
                <a:cs typeface="Marvel"/>
                <a:sym typeface="Marvel"/>
              </a:rPr>
              <a:t>we perform the imputation in all Data. Then we create a new columns to use this imputation to fill Missing Data on it. </a:t>
            </a:r>
          </a:p>
          <a:p>
            <a:pPr lvl="0"/>
            <a:endParaRPr lang="en-US" sz="1600" b="1" dirty="0">
              <a:solidFill>
                <a:schemeClr val="dk1"/>
              </a:solidFill>
              <a:latin typeface="Marvel"/>
              <a:ea typeface="Marvel"/>
              <a:cs typeface="Marvel"/>
              <a:sym typeface="Marvel"/>
            </a:endParaRPr>
          </a:p>
          <a:p>
            <a:pPr lvl="0"/>
            <a:endParaRPr lang="en-US" sz="1600" b="1" dirty="0">
              <a:solidFill>
                <a:schemeClr val="dk1"/>
              </a:solidFill>
              <a:latin typeface="Marvel"/>
              <a:ea typeface="Marvel"/>
              <a:cs typeface="Marvel"/>
              <a:sym typeface="Marvel"/>
            </a:endParaRPr>
          </a:p>
        </p:txBody>
      </p:sp>
      <p:pic>
        <p:nvPicPr>
          <p:cNvPr id="3" name="Picture 2">
            <a:extLst>
              <a:ext uri="{FF2B5EF4-FFF2-40B4-BE49-F238E27FC236}">
                <a16:creationId xmlns:a16="http://schemas.microsoft.com/office/drawing/2014/main" id="{18ECA46C-3ED0-4247-87C5-453FF62AD6FF}"/>
              </a:ext>
            </a:extLst>
          </p:cNvPr>
          <p:cNvPicPr>
            <a:picLocks noChangeAspect="1"/>
          </p:cNvPicPr>
          <p:nvPr/>
        </p:nvPicPr>
        <p:blipFill>
          <a:blip r:embed="rId3"/>
          <a:stretch>
            <a:fillRect/>
          </a:stretch>
        </p:blipFill>
        <p:spPr>
          <a:xfrm>
            <a:off x="252171" y="1748352"/>
            <a:ext cx="4493321" cy="2137848"/>
          </a:xfrm>
          <a:prstGeom prst="rect">
            <a:avLst/>
          </a:prstGeom>
        </p:spPr>
      </p:pic>
    </p:spTree>
    <p:extLst>
      <p:ext uri="{BB962C8B-B14F-4D97-AF65-F5344CB8AC3E}">
        <p14:creationId xmlns:p14="http://schemas.microsoft.com/office/powerpoint/2010/main" val="1045403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1"/>
          <p:cNvSpPr txBox="1">
            <a:spLocks noGrp="1"/>
          </p:cNvSpPr>
          <p:nvPr>
            <p:ph type="title"/>
          </p:nvPr>
        </p:nvSpPr>
        <p:spPr>
          <a:xfrm>
            <a:off x="2961224" y="997550"/>
            <a:ext cx="5054063" cy="1926900"/>
          </a:xfrm>
          <a:prstGeom prst="rect">
            <a:avLst/>
          </a:prstGeom>
        </p:spPr>
        <p:txBody>
          <a:bodyPr spcFirstLastPara="1" wrap="square" lIns="91425" tIns="91425" rIns="91425" bIns="91425" anchor="ctr" anchorCtr="0">
            <a:noAutofit/>
          </a:bodyPr>
          <a:lstStyle/>
          <a:p>
            <a:pPr lvl="0"/>
            <a:r>
              <a:rPr lang="en-US" dirty="0"/>
              <a:t>Data Graphical Representation </a:t>
            </a:r>
            <a:endParaRPr dirty="0"/>
          </a:p>
        </p:txBody>
      </p:sp>
    </p:spTree>
    <p:extLst>
      <p:ext uri="{BB962C8B-B14F-4D97-AF65-F5344CB8AC3E}">
        <p14:creationId xmlns:p14="http://schemas.microsoft.com/office/powerpoint/2010/main" val="2572328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make</a:t>
            </a:r>
          </a:p>
        </p:txBody>
      </p:sp>
      <p:pic>
        <p:nvPicPr>
          <p:cNvPr id="5" name="Picture 4">
            <a:extLst>
              <a:ext uri="{FF2B5EF4-FFF2-40B4-BE49-F238E27FC236}">
                <a16:creationId xmlns:a16="http://schemas.microsoft.com/office/drawing/2014/main" id="{56BB9DBB-65A3-F946-96CB-266CA61523A0}"/>
              </a:ext>
            </a:extLst>
          </p:cNvPr>
          <p:cNvPicPr>
            <a:picLocks noChangeAspect="1"/>
          </p:cNvPicPr>
          <p:nvPr/>
        </p:nvPicPr>
        <p:blipFill>
          <a:blip r:embed="rId3"/>
          <a:stretch>
            <a:fillRect/>
          </a:stretch>
        </p:blipFill>
        <p:spPr>
          <a:xfrm>
            <a:off x="16145" y="1260433"/>
            <a:ext cx="9144000" cy="3511296"/>
          </a:xfrm>
          <a:prstGeom prst="rect">
            <a:avLst/>
          </a:prstGeom>
        </p:spPr>
      </p:pic>
    </p:spTree>
    <p:extLst>
      <p:ext uri="{BB962C8B-B14F-4D97-AF65-F5344CB8AC3E}">
        <p14:creationId xmlns:p14="http://schemas.microsoft.com/office/powerpoint/2010/main" val="1891307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model</a:t>
            </a:r>
          </a:p>
        </p:txBody>
      </p:sp>
      <p:pic>
        <p:nvPicPr>
          <p:cNvPr id="6" name="Picture 5">
            <a:extLst>
              <a:ext uri="{FF2B5EF4-FFF2-40B4-BE49-F238E27FC236}">
                <a16:creationId xmlns:a16="http://schemas.microsoft.com/office/drawing/2014/main" id="{122196CB-F84F-864F-BA0A-5F1A76D730DB}"/>
              </a:ext>
            </a:extLst>
          </p:cNvPr>
          <p:cNvPicPr>
            <a:picLocks noChangeAspect="1"/>
          </p:cNvPicPr>
          <p:nvPr/>
        </p:nvPicPr>
        <p:blipFill rotWithShape="1">
          <a:blip r:embed="rId3"/>
          <a:srcRect l="2267" b="480"/>
          <a:stretch/>
        </p:blipFill>
        <p:spPr>
          <a:xfrm>
            <a:off x="368957" y="1090500"/>
            <a:ext cx="8147293" cy="4017451"/>
          </a:xfrm>
          <a:prstGeom prst="rect">
            <a:avLst/>
          </a:prstGeom>
        </p:spPr>
      </p:pic>
    </p:spTree>
    <p:extLst>
      <p:ext uri="{BB962C8B-B14F-4D97-AF65-F5344CB8AC3E}">
        <p14:creationId xmlns:p14="http://schemas.microsoft.com/office/powerpoint/2010/main" val="88438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type</a:t>
            </a:r>
          </a:p>
        </p:txBody>
      </p:sp>
      <p:pic>
        <p:nvPicPr>
          <p:cNvPr id="7" name="Picture 6">
            <a:extLst>
              <a:ext uri="{FF2B5EF4-FFF2-40B4-BE49-F238E27FC236}">
                <a16:creationId xmlns:a16="http://schemas.microsoft.com/office/drawing/2014/main" id="{481C4FB5-F94A-7A4D-AC76-B1841D6E68EC}"/>
              </a:ext>
            </a:extLst>
          </p:cNvPr>
          <p:cNvPicPr>
            <a:picLocks noChangeAspect="1"/>
          </p:cNvPicPr>
          <p:nvPr/>
        </p:nvPicPr>
        <p:blipFill>
          <a:blip r:embed="rId3"/>
          <a:stretch>
            <a:fillRect/>
          </a:stretch>
        </p:blipFill>
        <p:spPr>
          <a:xfrm>
            <a:off x="0" y="1161581"/>
            <a:ext cx="9144000" cy="3981919"/>
          </a:xfrm>
          <a:prstGeom prst="rect">
            <a:avLst/>
          </a:prstGeom>
        </p:spPr>
      </p:pic>
    </p:spTree>
    <p:extLst>
      <p:ext uri="{BB962C8B-B14F-4D97-AF65-F5344CB8AC3E}">
        <p14:creationId xmlns:p14="http://schemas.microsoft.com/office/powerpoint/2010/main" val="4124943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3" name="Picture 2">
            <a:extLst>
              <a:ext uri="{FF2B5EF4-FFF2-40B4-BE49-F238E27FC236}">
                <a16:creationId xmlns:a16="http://schemas.microsoft.com/office/drawing/2014/main" id="{02614D6D-F6CF-A241-9831-B4A7C58FE068}"/>
              </a:ext>
            </a:extLst>
          </p:cNvPr>
          <p:cNvPicPr>
            <a:picLocks noChangeAspect="1"/>
          </p:cNvPicPr>
          <p:nvPr/>
        </p:nvPicPr>
        <p:blipFill>
          <a:blip r:embed="rId3"/>
          <a:stretch>
            <a:fillRect/>
          </a:stretch>
        </p:blipFill>
        <p:spPr>
          <a:xfrm>
            <a:off x="1290585" y="238950"/>
            <a:ext cx="1969500" cy="2131200"/>
          </a:xfrm>
          <a:prstGeom prst="rect">
            <a:avLst/>
          </a:prstGeom>
        </p:spPr>
      </p:pic>
      <p:pic>
        <p:nvPicPr>
          <p:cNvPr id="6" name="Picture 5">
            <a:extLst>
              <a:ext uri="{FF2B5EF4-FFF2-40B4-BE49-F238E27FC236}">
                <a16:creationId xmlns:a16="http://schemas.microsoft.com/office/drawing/2014/main" id="{0FCD573E-8C67-0C44-926E-12003355D4CF}"/>
              </a:ext>
            </a:extLst>
          </p:cNvPr>
          <p:cNvPicPr>
            <a:picLocks noChangeAspect="1"/>
          </p:cNvPicPr>
          <p:nvPr/>
        </p:nvPicPr>
        <p:blipFill>
          <a:blip r:embed="rId4"/>
          <a:stretch>
            <a:fillRect/>
          </a:stretch>
        </p:blipFill>
        <p:spPr>
          <a:xfrm>
            <a:off x="5883917" y="166316"/>
            <a:ext cx="1970585" cy="2332800"/>
          </a:xfrm>
          <a:prstGeom prst="rect">
            <a:avLst/>
          </a:prstGeom>
        </p:spPr>
      </p:pic>
      <p:pic>
        <p:nvPicPr>
          <p:cNvPr id="9" name="Picture 8">
            <a:extLst>
              <a:ext uri="{FF2B5EF4-FFF2-40B4-BE49-F238E27FC236}">
                <a16:creationId xmlns:a16="http://schemas.microsoft.com/office/drawing/2014/main" id="{897B3D93-322B-6F44-AA2B-23842E822945}"/>
              </a:ext>
            </a:extLst>
          </p:cNvPr>
          <p:cNvPicPr>
            <a:picLocks noChangeAspect="1"/>
          </p:cNvPicPr>
          <p:nvPr/>
        </p:nvPicPr>
        <p:blipFill>
          <a:blip r:embed="rId5"/>
          <a:stretch>
            <a:fillRect/>
          </a:stretch>
        </p:blipFill>
        <p:spPr>
          <a:xfrm>
            <a:off x="1290585" y="2571750"/>
            <a:ext cx="1968914" cy="2444400"/>
          </a:xfrm>
          <a:prstGeom prst="rect">
            <a:avLst/>
          </a:prstGeom>
        </p:spPr>
      </p:pic>
      <p:pic>
        <p:nvPicPr>
          <p:cNvPr id="11" name="Picture 10">
            <a:extLst>
              <a:ext uri="{FF2B5EF4-FFF2-40B4-BE49-F238E27FC236}">
                <a16:creationId xmlns:a16="http://schemas.microsoft.com/office/drawing/2014/main" id="{5AD58936-72FE-5547-AB8A-D83E465E8CBB}"/>
              </a:ext>
            </a:extLst>
          </p:cNvPr>
          <p:cNvPicPr>
            <a:picLocks noChangeAspect="1"/>
          </p:cNvPicPr>
          <p:nvPr/>
        </p:nvPicPr>
        <p:blipFill>
          <a:blip r:embed="rId6"/>
          <a:stretch>
            <a:fillRect/>
          </a:stretch>
        </p:blipFill>
        <p:spPr>
          <a:xfrm>
            <a:off x="5883917" y="2644385"/>
            <a:ext cx="2138400" cy="2445332"/>
          </a:xfrm>
          <a:prstGeom prst="rect">
            <a:avLst/>
          </a:prstGeom>
        </p:spPr>
      </p:pic>
    </p:spTree>
    <p:extLst>
      <p:ext uri="{BB962C8B-B14F-4D97-AF65-F5344CB8AC3E}">
        <p14:creationId xmlns:p14="http://schemas.microsoft.com/office/powerpoint/2010/main" val="3281770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Price</a:t>
            </a:r>
          </a:p>
        </p:txBody>
      </p:sp>
      <p:pic>
        <p:nvPicPr>
          <p:cNvPr id="14" name="Picture 13">
            <a:extLst>
              <a:ext uri="{FF2B5EF4-FFF2-40B4-BE49-F238E27FC236}">
                <a16:creationId xmlns:a16="http://schemas.microsoft.com/office/drawing/2014/main" id="{08AA3B80-9E79-B346-A0A9-89650B357196}"/>
              </a:ext>
            </a:extLst>
          </p:cNvPr>
          <p:cNvPicPr>
            <a:picLocks noChangeAspect="1"/>
          </p:cNvPicPr>
          <p:nvPr/>
        </p:nvPicPr>
        <p:blipFill>
          <a:blip r:embed="rId3"/>
          <a:stretch>
            <a:fillRect/>
          </a:stretch>
        </p:blipFill>
        <p:spPr>
          <a:xfrm>
            <a:off x="1828799" y="446176"/>
            <a:ext cx="5264981" cy="4506823"/>
          </a:xfrm>
          <a:prstGeom prst="rect">
            <a:avLst/>
          </a:prstGeom>
        </p:spPr>
      </p:pic>
    </p:spTree>
    <p:extLst>
      <p:ext uri="{BB962C8B-B14F-4D97-AF65-F5344CB8AC3E}">
        <p14:creationId xmlns:p14="http://schemas.microsoft.com/office/powerpoint/2010/main" val="1358389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Correlation </a:t>
            </a:r>
          </a:p>
        </p:txBody>
      </p:sp>
      <p:pic>
        <p:nvPicPr>
          <p:cNvPr id="8" name="Picture 7">
            <a:extLst>
              <a:ext uri="{FF2B5EF4-FFF2-40B4-BE49-F238E27FC236}">
                <a16:creationId xmlns:a16="http://schemas.microsoft.com/office/drawing/2014/main" id="{2BF0D06C-3B1E-9B43-ACF4-F4F0DFF3A053}"/>
              </a:ext>
            </a:extLst>
          </p:cNvPr>
          <p:cNvPicPr>
            <a:picLocks noChangeAspect="1"/>
          </p:cNvPicPr>
          <p:nvPr/>
        </p:nvPicPr>
        <p:blipFill>
          <a:blip r:embed="rId3"/>
          <a:stretch>
            <a:fillRect/>
          </a:stretch>
        </p:blipFill>
        <p:spPr>
          <a:xfrm>
            <a:off x="241300" y="1207918"/>
            <a:ext cx="4185550" cy="3590882"/>
          </a:xfrm>
          <a:prstGeom prst="rect">
            <a:avLst/>
          </a:prstGeom>
        </p:spPr>
      </p:pic>
      <p:pic>
        <p:nvPicPr>
          <p:cNvPr id="12" name="Picture 11">
            <a:extLst>
              <a:ext uri="{FF2B5EF4-FFF2-40B4-BE49-F238E27FC236}">
                <a16:creationId xmlns:a16="http://schemas.microsoft.com/office/drawing/2014/main" id="{8FE90FAA-24AC-1849-9F6D-C10462E6A19E}"/>
              </a:ext>
            </a:extLst>
          </p:cNvPr>
          <p:cNvPicPr>
            <a:picLocks noChangeAspect="1"/>
          </p:cNvPicPr>
          <p:nvPr/>
        </p:nvPicPr>
        <p:blipFill>
          <a:blip r:embed="rId4"/>
          <a:stretch>
            <a:fillRect/>
          </a:stretch>
        </p:blipFill>
        <p:spPr>
          <a:xfrm>
            <a:off x="4572000" y="1207918"/>
            <a:ext cx="4185550" cy="3683593"/>
          </a:xfrm>
          <a:prstGeom prst="rect">
            <a:avLst/>
          </a:prstGeom>
        </p:spPr>
      </p:pic>
    </p:spTree>
    <p:extLst>
      <p:ext uri="{BB962C8B-B14F-4D97-AF65-F5344CB8AC3E}">
        <p14:creationId xmlns:p14="http://schemas.microsoft.com/office/powerpoint/2010/main" val="3310473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txBox="1">
            <a:spLocks noGrp="1"/>
          </p:cNvSpPr>
          <p:nvPr>
            <p:ph type="title"/>
          </p:nvPr>
        </p:nvSpPr>
        <p:spPr>
          <a:xfrm>
            <a:off x="594651" y="355650"/>
            <a:ext cx="5888100" cy="12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RELATED WORK</a:t>
            </a:r>
            <a:endParaRPr dirty="0"/>
          </a:p>
        </p:txBody>
      </p:sp>
      <p:sp>
        <p:nvSpPr>
          <p:cNvPr id="277" name="Google Shape;277;p37"/>
          <p:cNvSpPr txBox="1">
            <a:spLocks noGrp="1"/>
          </p:cNvSpPr>
          <p:nvPr>
            <p:ph type="body" idx="1"/>
          </p:nvPr>
        </p:nvSpPr>
        <p:spPr>
          <a:xfrm>
            <a:off x="2444095" y="1967737"/>
            <a:ext cx="6546079" cy="2688830"/>
          </a:xfrm>
          <a:prstGeom prst="rect">
            <a:avLst/>
          </a:prstGeom>
        </p:spPr>
        <p:txBody>
          <a:bodyPr spcFirstLastPara="1" wrap="square" lIns="91425" tIns="91425" rIns="91425" bIns="91425" anchor="t" anchorCtr="0">
            <a:noAutofit/>
          </a:bodyPr>
          <a:lstStyle/>
          <a:p>
            <a:pPr lvl="0" indent="-546100">
              <a:buClr>
                <a:schemeClr val="lt1"/>
              </a:buClr>
              <a:buSzPts val="1400"/>
            </a:pPr>
            <a:r>
              <a:rPr lang="en-US" dirty="0"/>
              <a:t>There's a lot of similar researches that deal with some problem done on the world </a:t>
            </a:r>
          </a:p>
          <a:p>
            <a:pPr lvl="0" indent="-546100">
              <a:buClr>
                <a:schemeClr val="lt1"/>
              </a:buClr>
              <a:buSzPts val="1400"/>
            </a:pPr>
            <a:r>
              <a:rPr lang="en-US" dirty="0"/>
              <a:t>This project is the first project in Palestine </a:t>
            </a:r>
          </a:p>
          <a:p>
            <a:pPr lvl="0" indent="-546100">
              <a:buClr>
                <a:schemeClr val="lt1"/>
              </a:buClr>
              <a:buSzPts val="1400"/>
            </a:pPr>
            <a:r>
              <a:rPr lang="en-US" dirty="0"/>
              <a:t>There's a huge number of data and features that deal with </a:t>
            </a:r>
          </a:p>
          <a:p>
            <a:pPr lvl="0" indent="-546100">
              <a:buClr>
                <a:schemeClr val="lt1"/>
              </a:buClr>
              <a:buSzPts val="1400"/>
            </a:pPr>
            <a:r>
              <a:rPr lang="en-US" dirty="0"/>
              <a:t>It simulates a real problem that faces people every day and facilitates it</a:t>
            </a:r>
          </a:p>
          <a:p>
            <a:pPr marL="0" lvl="0" indent="0">
              <a:buClr>
                <a:schemeClr val="lt1"/>
              </a:buClr>
              <a:buSzPts val="1400"/>
              <a:buNone/>
            </a:pPr>
            <a:endParaRPr lang="en-US" dirty="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Correlation </a:t>
            </a:r>
            <a:br>
              <a:rPr lang="en-US" dirty="0"/>
            </a:br>
            <a:endParaRPr lang="en-US" dirty="0"/>
          </a:p>
        </p:txBody>
      </p:sp>
      <p:pic>
        <p:nvPicPr>
          <p:cNvPr id="3" name="Picture 2">
            <a:extLst>
              <a:ext uri="{FF2B5EF4-FFF2-40B4-BE49-F238E27FC236}">
                <a16:creationId xmlns:a16="http://schemas.microsoft.com/office/drawing/2014/main" id="{1DA203AE-210F-494B-BBFD-BDE513289A9D}"/>
              </a:ext>
            </a:extLst>
          </p:cNvPr>
          <p:cNvPicPr>
            <a:picLocks noChangeAspect="1"/>
          </p:cNvPicPr>
          <p:nvPr/>
        </p:nvPicPr>
        <p:blipFill>
          <a:blip r:embed="rId3"/>
          <a:stretch>
            <a:fillRect/>
          </a:stretch>
        </p:blipFill>
        <p:spPr>
          <a:xfrm>
            <a:off x="226800" y="1297997"/>
            <a:ext cx="4345200" cy="3604796"/>
          </a:xfrm>
          <a:prstGeom prst="rect">
            <a:avLst/>
          </a:prstGeom>
        </p:spPr>
      </p:pic>
      <p:pic>
        <p:nvPicPr>
          <p:cNvPr id="6" name="Picture 5">
            <a:extLst>
              <a:ext uri="{FF2B5EF4-FFF2-40B4-BE49-F238E27FC236}">
                <a16:creationId xmlns:a16="http://schemas.microsoft.com/office/drawing/2014/main" id="{05E01C1E-8E07-0045-BCB7-8401A871CB2A}"/>
              </a:ext>
            </a:extLst>
          </p:cNvPr>
          <p:cNvPicPr>
            <a:picLocks noChangeAspect="1"/>
          </p:cNvPicPr>
          <p:nvPr/>
        </p:nvPicPr>
        <p:blipFill>
          <a:blip r:embed="rId4"/>
          <a:stretch>
            <a:fillRect/>
          </a:stretch>
        </p:blipFill>
        <p:spPr>
          <a:xfrm>
            <a:off x="4572000" y="1297997"/>
            <a:ext cx="4076700" cy="3607214"/>
          </a:xfrm>
          <a:prstGeom prst="rect">
            <a:avLst/>
          </a:prstGeom>
        </p:spPr>
      </p:pic>
    </p:spTree>
    <p:extLst>
      <p:ext uri="{BB962C8B-B14F-4D97-AF65-F5344CB8AC3E}">
        <p14:creationId xmlns:p14="http://schemas.microsoft.com/office/powerpoint/2010/main" val="3386555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28"/>
          <p:cNvSpPr txBox="1">
            <a:spLocks noGrp="1"/>
          </p:cNvSpPr>
          <p:nvPr>
            <p:ph type="ctrTitle"/>
          </p:nvPr>
        </p:nvSpPr>
        <p:spPr>
          <a:xfrm rot="896">
            <a:off x="1043701" y="907800"/>
            <a:ext cx="6904200" cy="20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br>
              <a:rPr lang="en-US" dirty="0"/>
            </a:br>
            <a:r>
              <a:rPr lang="en-US" dirty="0"/>
              <a:t>Result</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 dirty="0"/>
              <a:t>RESULTS</a:t>
            </a:r>
            <a:endParaRPr lang="en-US" dirty="0"/>
          </a:p>
        </p:txBody>
      </p:sp>
      <p:sp>
        <p:nvSpPr>
          <p:cNvPr id="5" name="Google Shape;699;p46">
            <a:extLst>
              <a:ext uri="{FF2B5EF4-FFF2-40B4-BE49-F238E27FC236}">
                <a16:creationId xmlns:a16="http://schemas.microsoft.com/office/drawing/2014/main" id="{084299B7-4A61-9E4D-A4EE-D7F159EDC266}"/>
              </a:ext>
            </a:extLst>
          </p:cNvPr>
          <p:cNvSpPr/>
          <p:nvPr/>
        </p:nvSpPr>
        <p:spPr>
          <a:xfrm>
            <a:off x="3636579" y="1219201"/>
            <a:ext cx="3899339" cy="3579600"/>
          </a:xfrm>
          <a:prstGeom prst="roundRect">
            <a:avLst>
              <a:gd name="adj" fmla="val 16667"/>
            </a:avLst>
          </a:prstGeom>
          <a:solidFill>
            <a:schemeClr val="lt2">
              <a:alpha val="6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 name="Google Shape;701;p46">
            <a:extLst>
              <a:ext uri="{FF2B5EF4-FFF2-40B4-BE49-F238E27FC236}">
                <a16:creationId xmlns:a16="http://schemas.microsoft.com/office/drawing/2014/main" id="{09A71F5B-D6EC-924E-BDAB-3D90B4A61A25}"/>
              </a:ext>
            </a:extLst>
          </p:cNvPr>
          <p:cNvGraphicFramePr/>
          <p:nvPr>
            <p:extLst>
              <p:ext uri="{D42A27DB-BD31-4B8C-83A1-F6EECF244321}">
                <p14:modId xmlns:p14="http://schemas.microsoft.com/office/powerpoint/2010/main" val="2024942776"/>
              </p:ext>
            </p:extLst>
          </p:nvPr>
        </p:nvGraphicFramePr>
        <p:xfrm>
          <a:off x="906509" y="1407283"/>
          <a:ext cx="6529081" cy="3203435"/>
        </p:xfrm>
        <a:graphic>
          <a:graphicData uri="http://schemas.openxmlformats.org/drawingml/2006/table">
            <a:tbl>
              <a:tblPr>
                <a:noFill/>
                <a:tableStyleId>{C5CC5EB5-C9A1-4915-9254-D0211D46306E}</a:tableStyleId>
              </a:tblPr>
              <a:tblGrid>
                <a:gridCol w="2719560">
                  <a:extLst>
                    <a:ext uri="{9D8B030D-6E8A-4147-A177-3AD203B41FA5}">
                      <a16:colId xmlns:a16="http://schemas.microsoft.com/office/drawing/2014/main" val="20000"/>
                    </a:ext>
                  </a:extLst>
                </a:gridCol>
                <a:gridCol w="1056985">
                  <a:extLst>
                    <a:ext uri="{9D8B030D-6E8A-4147-A177-3AD203B41FA5}">
                      <a16:colId xmlns:a16="http://schemas.microsoft.com/office/drawing/2014/main" val="20001"/>
                    </a:ext>
                  </a:extLst>
                </a:gridCol>
                <a:gridCol w="800402">
                  <a:extLst>
                    <a:ext uri="{9D8B030D-6E8A-4147-A177-3AD203B41FA5}">
                      <a16:colId xmlns:a16="http://schemas.microsoft.com/office/drawing/2014/main" val="20002"/>
                    </a:ext>
                  </a:extLst>
                </a:gridCol>
                <a:gridCol w="946955">
                  <a:extLst>
                    <a:ext uri="{9D8B030D-6E8A-4147-A177-3AD203B41FA5}">
                      <a16:colId xmlns:a16="http://schemas.microsoft.com/office/drawing/2014/main" val="20003"/>
                    </a:ext>
                  </a:extLst>
                </a:gridCol>
                <a:gridCol w="1005179">
                  <a:extLst>
                    <a:ext uri="{9D8B030D-6E8A-4147-A177-3AD203B41FA5}">
                      <a16:colId xmlns:a16="http://schemas.microsoft.com/office/drawing/2014/main" val="570773177"/>
                    </a:ext>
                  </a:extLst>
                </a:gridCol>
              </a:tblGrid>
              <a:tr h="394324">
                <a:tc>
                  <a:txBody>
                    <a:bodyPr/>
                    <a:lstStyle/>
                    <a:p>
                      <a:pPr marL="0" lvl="0" indent="0" algn="ctr" rtl="0">
                        <a:spcBef>
                          <a:spcPts val="0"/>
                        </a:spcBef>
                        <a:spcAft>
                          <a:spcPts val="0"/>
                        </a:spcAft>
                        <a:buNone/>
                      </a:pPr>
                      <a:r>
                        <a:rPr lang="en-US" sz="1800" b="1" dirty="0">
                          <a:solidFill>
                            <a:schemeClr val="dk1"/>
                          </a:solidFill>
                          <a:latin typeface="Marvel"/>
                          <a:ea typeface="Marvel"/>
                          <a:cs typeface="Marvel"/>
                          <a:sym typeface="Marvel"/>
                        </a:rPr>
                        <a:t> </a:t>
                      </a:r>
                      <a:endParaRPr sz="1800" b="1" dirty="0">
                        <a:solidFill>
                          <a:schemeClr val="dk1"/>
                        </a:solidFill>
                        <a:latin typeface="Marvel"/>
                        <a:ea typeface="Marvel"/>
                        <a:cs typeface="Marvel"/>
                        <a:sym typeface="Marvel"/>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marL="0" lvl="0" indent="0" algn="ctr" rtl="0">
                        <a:spcBef>
                          <a:spcPts val="0"/>
                        </a:spcBef>
                        <a:spcAft>
                          <a:spcPts val="0"/>
                        </a:spcAft>
                        <a:buNone/>
                      </a:pPr>
                      <a:r>
                        <a:rPr lang="en" sz="1800" b="1" dirty="0">
                          <a:solidFill>
                            <a:schemeClr val="dk1"/>
                          </a:solidFill>
                          <a:latin typeface="Marvel"/>
                          <a:ea typeface="Marvel"/>
                          <a:cs typeface="Marvel"/>
                          <a:sym typeface="Marvel"/>
                        </a:rPr>
                        <a:t>OUTCOME</a:t>
                      </a:r>
                      <a:endParaRPr sz="1800" b="1" dirty="0">
                        <a:solidFill>
                          <a:schemeClr val="dk1"/>
                        </a:solidFill>
                        <a:latin typeface="Marvel"/>
                        <a:ea typeface="Marvel"/>
                        <a:cs typeface="Marvel"/>
                        <a:sym typeface="Marve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PS"/>
                    </a:p>
                  </a:txBody>
                  <a:tcPr/>
                </a:tc>
                <a:tc hMerge="1">
                  <a:txBody>
                    <a:bodyPr/>
                    <a:lstStyle/>
                    <a:p>
                      <a:endParaRPr lang="en-PS"/>
                    </a:p>
                  </a:txBody>
                  <a:tcPr/>
                </a:tc>
                <a:tc hMerge="1">
                  <a:txBody>
                    <a:bodyPr/>
                    <a:lstStyle/>
                    <a:p>
                      <a:pPr marL="0" lvl="0" indent="0" algn="ctr" rtl="0">
                        <a:spcBef>
                          <a:spcPts val="0"/>
                        </a:spcBef>
                        <a:spcAft>
                          <a:spcPts val="0"/>
                        </a:spcAft>
                        <a:buNone/>
                      </a:pPr>
                      <a:endParaRPr sz="1800" b="1" dirty="0">
                        <a:solidFill>
                          <a:schemeClr val="dk1"/>
                        </a:solidFill>
                        <a:latin typeface="Marvel"/>
                        <a:ea typeface="Marvel"/>
                        <a:cs typeface="Marvel"/>
                        <a:sym typeface="Marve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94324">
                <a:tc>
                  <a:txBody>
                    <a:bodyPr/>
                    <a:lstStyle/>
                    <a:p>
                      <a:pPr marL="0" lvl="0" indent="0" algn="ctr" rtl="0">
                        <a:spcBef>
                          <a:spcPts val="0"/>
                        </a:spcBef>
                        <a:spcAft>
                          <a:spcPts val="0"/>
                        </a:spcAft>
                        <a:buNone/>
                      </a:pPr>
                      <a:r>
                        <a:rPr lang="en-US" sz="1800" b="1" dirty="0">
                          <a:solidFill>
                            <a:schemeClr val="dk1"/>
                          </a:solidFill>
                          <a:latin typeface="Marvel"/>
                          <a:ea typeface="Marvel"/>
                          <a:cs typeface="Marvel"/>
                          <a:sym typeface="Marvel"/>
                        </a:rPr>
                        <a:t>Algorithm </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800" b="1" dirty="0">
                          <a:solidFill>
                            <a:schemeClr val="dk1"/>
                          </a:solidFill>
                          <a:latin typeface="Marvel"/>
                          <a:ea typeface="Marvel"/>
                          <a:cs typeface="Marvel"/>
                          <a:sym typeface="Marvel"/>
                        </a:rPr>
                        <a:t>MAE </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800" b="1" dirty="0">
                          <a:solidFill>
                            <a:schemeClr val="dk1"/>
                          </a:solidFill>
                          <a:latin typeface="Marvel"/>
                          <a:ea typeface="Marvel"/>
                          <a:cs typeface="Marvel"/>
                          <a:sym typeface="Marvel"/>
                        </a:rPr>
                        <a:t>MSE </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800" b="1" dirty="0">
                          <a:solidFill>
                            <a:schemeClr val="dk1"/>
                          </a:solidFill>
                          <a:latin typeface="Marvel"/>
                          <a:ea typeface="Marvel"/>
                          <a:cs typeface="Marvel"/>
                          <a:sym typeface="Marvel"/>
                        </a:rPr>
                        <a:t>R2 score </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800" b="1" dirty="0">
                          <a:solidFill>
                            <a:schemeClr val="dk1"/>
                          </a:solidFill>
                          <a:latin typeface="Marvel"/>
                          <a:ea typeface="Marvel"/>
                          <a:cs typeface="Marvel"/>
                          <a:sym typeface="Marvel"/>
                        </a:rPr>
                        <a:t>Accuracy </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94324">
                <a:tc>
                  <a:txBody>
                    <a:bodyPr/>
                    <a:lstStyle/>
                    <a:p>
                      <a:pPr marL="0" lvl="0" indent="0" algn="ctr" rtl="0">
                        <a:spcBef>
                          <a:spcPts val="0"/>
                        </a:spcBef>
                        <a:spcAft>
                          <a:spcPts val="0"/>
                        </a:spcAft>
                        <a:buNone/>
                      </a:pPr>
                      <a:r>
                        <a:rPr lang="en-US" sz="1800" b="1" dirty="0">
                          <a:solidFill>
                            <a:schemeClr val="dk1"/>
                          </a:solidFill>
                          <a:latin typeface="Marvel"/>
                          <a:ea typeface="Marvel"/>
                          <a:cs typeface="Marvel"/>
                          <a:sym typeface="Marvel"/>
                        </a:rPr>
                        <a:t>Linear SVR </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0.0138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0.0007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0.76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a:solidFill>
                            <a:schemeClr val="dk1"/>
                          </a:solidFill>
                          <a:latin typeface="Assistant ExtraLight"/>
                          <a:ea typeface="Arial"/>
                          <a:cs typeface="Assistant ExtraLight"/>
                          <a:sym typeface="Arial"/>
                        </a:rPr>
                        <a:t>76.1</a:t>
                      </a:r>
                      <a:r>
                        <a:rPr lang="en-US" sz="1400" b="0" i="0" u="none" strike="noStrike" cap="none" dirty="0">
                          <a:solidFill>
                            <a:schemeClr val="dk1"/>
                          </a:solidFill>
                          <a:latin typeface="Assistant ExtraLight"/>
                          <a:ea typeface="Arial"/>
                          <a:cs typeface="Assistant ExtraLight"/>
                          <a:sym typeface="Arial"/>
                        </a:rPr>
                        <a:t>0</a:t>
                      </a:r>
                      <a:r>
                        <a:rPr lang="en-PS" sz="1400" b="0" i="0" u="none" strike="noStrike" cap="none">
                          <a:solidFill>
                            <a:schemeClr val="dk1"/>
                          </a:solidFill>
                          <a:latin typeface="Assistant ExtraLight"/>
                          <a:ea typeface="Arial"/>
                          <a:cs typeface="Assistant ExtraLight"/>
                          <a:sym typeface="Arial"/>
                        </a:rPr>
                        <a:t> </a:t>
                      </a:r>
                      <a:r>
                        <a:rPr lang="en-PS" sz="1400" b="0" i="0" u="none" strike="noStrike" cap="none" dirty="0">
                          <a:solidFill>
                            <a:schemeClr val="dk1"/>
                          </a:solidFill>
                          <a:latin typeface="Assistant ExtraLight"/>
                          <a:ea typeface="Arial"/>
                          <a:cs typeface="Assistant ExtraLight"/>
                          <a:sym typeface="Arial"/>
                        </a:rPr>
                        <a:t>%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94324">
                <a:tc>
                  <a:txBody>
                    <a:bodyPr/>
                    <a:lstStyle/>
                    <a:p>
                      <a:pPr marL="0" lvl="0" indent="0" algn="ctr" rtl="0">
                        <a:spcBef>
                          <a:spcPts val="0"/>
                        </a:spcBef>
                        <a:spcAft>
                          <a:spcPts val="0"/>
                        </a:spcAft>
                        <a:buNone/>
                      </a:pPr>
                      <a:r>
                        <a:rPr lang="en-US" sz="1800" b="1" dirty="0">
                          <a:solidFill>
                            <a:schemeClr val="dk1"/>
                          </a:solidFill>
                          <a:latin typeface="Marvel"/>
                          <a:ea typeface="Marvel"/>
                          <a:cs typeface="Marvel"/>
                          <a:sym typeface="Marvel"/>
                        </a:rPr>
                        <a:t>K-neighbors Regressor </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0.0104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0.0004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0.86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82.47 %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94324">
                <a:tc>
                  <a:txBody>
                    <a:bodyPr/>
                    <a:lstStyle/>
                    <a:p>
                      <a:pPr marL="0" lvl="0" indent="0" algn="ctr" rtl="0">
                        <a:spcBef>
                          <a:spcPts val="0"/>
                        </a:spcBef>
                        <a:spcAft>
                          <a:spcPts val="0"/>
                        </a:spcAft>
                        <a:buNone/>
                      </a:pPr>
                      <a:r>
                        <a:rPr lang="en-US" sz="1800" b="1" dirty="0">
                          <a:solidFill>
                            <a:schemeClr val="dk1"/>
                          </a:solidFill>
                          <a:latin typeface="Marvel"/>
                          <a:ea typeface="Marvel"/>
                          <a:cs typeface="Marvel"/>
                          <a:sym typeface="Marvel"/>
                        </a:rPr>
                        <a:t>Random Forest Regressor </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0.0072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0.0002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0.93</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89.61 %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4324">
                <a:tc>
                  <a:txBody>
                    <a:bodyPr/>
                    <a:lstStyle/>
                    <a:p>
                      <a:pPr marL="0" lvl="0" indent="0" algn="ctr" rtl="0">
                        <a:spcBef>
                          <a:spcPts val="0"/>
                        </a:spcBef>
                        <a:spcAft>
                          <a:spcPts val="0"/>
                        </a:spcAft>
                        <a:buNone/>
                      </a:pPr>
                      <a:r>
                        <a:rPr lang="en-US" sz="1800" b="1" dirty="0">
                          <a:solidFill>
                            <a:schemeClr val="dk1"/>
                          </a:solidFill>
                          <a:latin typeface="Marvel"/>
                          <a:ea typeface="Marvel"/>
                          <a:cs typeface="Marvel"/>
                          <a:sym typeface="Marvel"/>
                        </a:rPr>
                        <a:t>Gradient Boosting  Regressor </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0.0097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0.0002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0.93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89.72 %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2908948"/>
                  </a:ext>
                </a:extLst>
              </a:tr>
              <a:tr h="460415">
                <a:tc>
                  <a:txBody>
                    <a:bodyPr/>
                    <a:lstStyle/>
                    <a:p>
                      <a:pPr marL="0" lvl="0" indent="0" algn="ctr" rtl="0">
                        <a:spcBef>
                          <a:spcPts val="0"/>
                        </a:spcBef>
                        <a:spcAft>
                          <a:spcPts val="0"/>
                        </a:spcAft>
                        <a:buNone/>
                      </a:pPr>
                      <a:r>
                        <a:rPr lang="en-US" sz="1800" b="1" dirty="0">
                          <a:solidFill>
                            <a:schemeClr val="dk1"/>
                          </a:solidFill>
                          <a:latin typeface="Marvel"/>
                          <a:ea typeface="Marvel"/>
                          <a:cs typeface="Marvel"/>
                          <a:sym typeface="Marvel"/>
                        </a:rPr>
                        <a:t>Deep Neural Networks </a:t>
                      </a: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0.0083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0.0002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S" sz="1400" b="0" i="0" u="none" strike="noStrike" cap="none" dirty="0">
                          <a:solidFill>
                            <a:schemeClr val="dk1"/>
                          </a:solidFill>
                          <a:latin typeface="Assistant ExtraLight"/>
                          <a:ea typeface="Arial"/>
                          <a:cs typeface="Assistant ExtraLight"/>
                          <a:sym typeface="Arial"/>
                        </a:rPr>
                        <a:t>0.92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Assistant ExtraLight"/>
                          <a:cs typeface="Assistant ExtraLight"/>
                          <a:sym typeface="Arial"/>
                        </a:rPr>
                        <a:t>89.68 %</a:t>
                      </a:r>
                      <a:endParaRPr lang="en-PS" sz="1400" b="0" i="0" u="none" strike="noStrike" cap="none" dirty="0">
                        <a:solidFill>
                          <a:schemeClr val="dk1"/>
                        </a:solidFill>
                        <a:latin typeface="Assistant ExtraLight"/>
                        <a:cs typeface="Assistant ExtraLight"/>
                        <a:sym typeface="Arial"/>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4757728"/>
                  </a:ext>
                </a:extLst>
              </a:tr>
            </a:tbl>
          </a:graphicData>
        </a:graphic>
      </p:graphicFrame>
    </p:spTree>
    <p:extLst>
      <p:ext uri="{BB962C8B-B14F-4D97-AF65-F5344CB8AC3E}">
        <p14:creationId xmlns:p14="http://schemas.microsoft.com/office/powerpoint/2010/main" val="3152130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Deep Neural Networks</a:t>
            </a:r>
          </a:p>
        </p:txBody>
      </p:sp>
      <p:pic>
        <p:nvPicPr>
          <p:cNvPr id="3" name="Picture 2">
            <a:extLst>
              <a:ext uri="{FF2B5EF4-FFF2-40B4-BE49-F238E27FC236}">
                <a16:creationId xmlns:a16="http://schemas.microsoft.com/office/drawing/2014/main" id="{BC4F9638-61D5-E545-B318-BA2898388759}"/>
              </a:ext>
            </a:extLst>
          </p:cNvPr>
          <p:cNvPicPr>
            <a:picLocks noChangeAspect="1"/>
          </p:cNvPicPr>
          <p:nvPr/>
        </p:nvPicPr>
        <p:blipFill>
          <a:blip r:embed="rId3"/>
          <a:stretch>
            <a:fillRect/>
          </a:stretch>
        </p:blipFill>
        <p:spPr>
          <a:xfrm>
            <a:off x="714703" y="1045245"/>
            <a:ext cx="7714593" cy="3753555"/>
          </a:xfrm>
          <a:prstGeom prst="rect">
            <a:avLst/>
          </a:prstGeom>
        </p:spPr>
      </p:pic>
      <p:sp>
        <p:nvSpPr>
          <p:cNvPr id="7" name="Google Shape;691;p45">
            <a:extLst>
              <a:ext uri="{FF2B5EF4-FFF2-40B4-BE49-F238E27FC236}">
                <a16:creationId xmlns:a16="http://schemas.microsoft.com/office/drawing/2014/main" id="{DC446CDE-1DF2-9A49-9493-92A0BF4BB8B6}"/>
              </a:ext>
            </a:extLst>
          </p:cNvPr>
          <p:cNvSpPr txBox="1"/>
          <p:nvPr/>
        </p:nvSpPr>
        <p:spPr>
          <a:xfrm>
            <a:off x="0" y="4593165"/>
            <a:ext cx="9143999" cy="411270"/>
          </a:xfrm>
          <a:prstGeom prst="rect">
            <a:avLst/>
          </a:prstGeom>
          <a:noFill/>
          <a:ln>
            <a:noFill/>
          </a:ln>
        </p:spPr>
        <p:txBody>
          <a:bodyPr spcFirstLastPara="1" wrap="square" lIns="91425" tIns="91425" rIns="91425" bIns="91425" anchor="t" anchorCtr="0">
            <a:noAutofit/>
          </a:bodyPr>
          <a:lstStyle/>
          <a:p>
            <a:pPr lvl="0" algn="ctr"/>
            <a:r>
              <a:rPr lang="en-US" sz="1600" b="1" dirty="0">
                <a:solidFill>
                  <a:schemeClr val="dk1"/>
                </a:solidFill>
                <a:latin typeface="Marvel"/>
                <a:ea typeface="Marvel"/>
                <a:cs typeface="Marvel"/>
                <a:sym typeface="Marvel"/>
              </a:rPr>
              <a:t>Neural Networks on 100k row </a:t>
            </a:r>
          </a:p>
        </p:txBody>
      </p:sp>
    </p:spTree>
    <p:extLst>
      <p:ext uri="{BB962C8B-B14F-4D97-AF65-F5344CB8AC3E}">
        <p14:creationId xmlns:p14="http://schemas.microsoft.com/office/powerpoint/2010/main" val="1965356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Deep Neural Networks</a:t>
            </a:r>
          </a:p>
        </p:txBody>
      </p:sp>
      <p:pic>
        <p:nvPicPr>
          <p:cNvPr id="3" name="Picture 2">
            <a:extLst>
              <a:ext uri="{FF2B5EF4-FFF2-40B4-BE49-F238E27FC236}">
                <a16:creationId xmlns:a16="http://schemas.microsoft.com/office/drawing/2014/main" id="{7F835F70-3810-B243-9965-5F41CB3499E8}"/>
              </a:ext>
            </a:extLst>
          </p:cNvPr>
          <p:cNvPicPr>
            <a:picLocks noChangeAspect="1"/>
          </p:cNvPicPr>
          <p:nvPr/>
        </p:nvPicPr>
        <p:blipFill>
          <a:blip r:embed="rId3"/>
          <a:stretch>
            <a:fillRect/>
          </a:stretch>
        </p:blipFill>
        <p:spPr>
          <a:xfrm>
            <a:off x="649081" y="1090500"/>
            <a:ext cx="7043937" cy="3708300"/>
          </a:xfrm>
          <a:prstGeom prst="rect">
            <a:avLst/>
          </a:prstGeom>
        </p:spPr>
      </p:pic>
      <p:sp>
        <p:nvSpPr>
          <p:cNvPr id="6" name="Google Shape;691;p45">
            <a:extLst>
              <a:ext uri="{FF2B5EF4-FFF2-40B4-BE49-F238E27FC236}">
                <a16:creationId xmlns:a16="http://schemas.microsoft.com/office/drawing/2014/main" id="{07E1C0F6-FB55-DD42-B2B0-DB960BD2F89C}"/>
              </a:ext>
            </a:extLst>
          </p:cNvPr>
          <p:cNvSpPr txBox="1"/>
          <p:nvPr/>
        </p:nvSpPr>
        <p:spPr>
          <a:xfrm>
            <a:off x="0" y="4593165"/>
            <a:ext cx="9143999" cy="411270"/>
          </a:xfrm>
          <a:prstGeom prst="rect">
            <a:avLst/>
          </a:prstGeom>
          <a:noFill/>
          <a:ln>
            <a:noFill/>
          </a:ln>
        </p:spPr>
        <p:txBody>
          <a:bodyPr spcFirstLastPara="1" wrap="square" lIns="91425" tIns="91425" rIns="91425" bIns="91425" anchor="t" anchorCtr="0">
            <a:noAutofit/>
          </a:bodyPr>
          <a:lstStyle/>
          <a:p>
            <a:pPr lvl="0" algn="ctr"/>
            <a:r>
              <a:rPr lang="en-US" sz="1600" b="1" dirty="0">
                <a:solidFill>
                  <a:schemeClr val="dk1"/>
                </a:solidFill>
                <a:latin typeface="Marvel"/>
                <a:ea typeface="Marvel"/>
                <a:cs typeface="Marvel"/>
                <a:sym typeface="Marvel"/>
              </a:rPr>
              <a:t>Evaluation result </a:t>
            </a:r>
          </a:p>
        </p:txBody>
      </p:sp>
    </p:spTree>
    <p:extLst>
      <p:ext uri="{BB962C8B-B14F-4D97-AF65-F5344CB8AC3E}">
        <p14:creationId xmlns:p14="http://schemas.microsoft.com/office/powerpoint/2010/main" val="692995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4" name="Title 3">
            <a:extLst>
              <a:ext uri="{FF2B5EF4-FFF2-40B4-BE49-F238E27FC236}">
                <a16:creationId xmlns:a16="http://schemas.microsoft.com/office/drawing/2014/main" id="{E2453CA5-C73D-3E48-8059-50C7A048F691}"/>
              </a:ext>
            </a:extLst>
          </p:cNvPr>
          <p:cNvSpPr>
            <a:spLocks noGrp="1"/>
          </p:cNvSpPr>
          <p:nvPr>
            <p:ph type="title"/>
          </p:nvPr>
        </p:nvSpPr>
        <p:spPr/>
        <p:txBody>
          <a:bodyPr/>
          <a:lstStyle/>
          <a:p>
            <a:r>
              <a:rPr lang="en-US" dirty="0"/>
              <a:t>Deep Neural Networks</a:t>
            </a:r>
          </a:p>
        </p:txBody>
      </p:sp>
      <p:pic>
        <p:nvPicPr>
          <p:cNvPr id="2" name="Picture 1">
            <a:extLst>
              <a:ext uri="{FF2B5EF4-FFF2-40B4-BE49-F238E27FC236}">
                <a16:creationId xmlns:a16="http://schemas.microsoft.com/office/drawing/2014/main" id="{15CEFF74-6F4B-524A-B4CA-E0A685DB7550}"/>
              </a:ext>
            </a:extLst>
          </p:cNvPr>
          <p:cNvPicPr>
            <a:picLocks noChangeAspect="1"/>
          </p:cNvPicPr>
          <p:nvPr/>
        </p:nvPicPr>
        <p:blipFill rotWithShape="1">
          <a:blip r:embed="rId3"/>
          <a:srcRect b="16425"/>
          <a:stretch/>
        </p:blipFill>
        <p:spPr>
          <a:xfrm>
            <a:off x="318970" y="986342"/>
            <a:ext cx="7858077" cy="3186266"/>
          </a:xfrm>
          <a:prstGeom prst="rect">
            <a:avLst/>
          </a:prstGeom>
        </p:spPr>
      </p:pic>
      <p:sp>
        <p:nvSpPr>
          <p:cNvPr id="5" name="Google Shape;691;p45">
            <a:extLst>
              <a:ext uri="{FF2B5EF4-FFF2-40B4-BE49-F238E27FC236}">
                <a16:creationId xmlns:a16="http://schemas.microsoft.com/office/drawing/2014/main" id="{6E8FE83A-353F-CD44-9951-E915031B2D6E}"/>
              </a:ext>
            </a:extLst>
          </p:cNvPr>
          <p:cNvSpPr txBox="1"/>
          <p:nvPr/>
        </p:nvSpPr>
        <p:spPr>
          <a:xfrm>
            <a:off x="0" y="4593165"/>
            <a:ext cx="9143999" cy="411270"/>
          </a:xfrm>
          <a:prstGeom prst="rect">
            <a:avLst/>
          </a:prstGeom>
          <a:noFill/>
          <a:ln>
            <a:noFill/>
          </a:ln>
        </p:spPr>
        <p:txBody>
          <a:bodyPr spcFirstLastPara="1" wrap="square" lIns="91425" tIns="91425" rIns="91425" bIns="91425" anchor="t" anchorCtr="0">
            <a:noAutofit/>
          </a:bodyPr>
          <a:lstStyle/>
          <a:p>
            <a:pPr lvl="0" algn="ctr"/>
            <a:r>
              <a:rPr lang="en-US" sz="1600" b="1" dirty="0">
                <a:solidFill>
                  <a:schemeClr val="dk1"/>
                </a:solidFill>
                <a:latin typeface="Marvel"/>
                <a:ea typeface="Marvel"/>
                <a:cs typeface="Marvel"/>
                <a:sym typeface="Marvel"/>
              </a:rPr>
              <a:t>after early-stopping </a:t>
            </a:r>
          </a:p>
        </p:txBody>
      </p:sp>
    </p:spTree>
    <p:extLst>
      <p:ext uri="{BB962C8B-B14F-4D97-AF65-F5344CB8AC3E}">
        <p14:creationId xmlns:p14="http://schemas.microsoft.com/office/powerpoint/2010/main" val="824635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E7692EA-C225-924D-AA2F-BCECEF7A6CE5}"/>
              </a:ext>
            </a:extLst>
          </p:cNvPr>
          <p:cNvGrpSpPr/>
          <p:nvPr/>
        </p:nvGrpSpPr>
        <p:grpSpPr>
          <a:xfrm>
            <a:off x="-199697" y="-68528"/>
            <a:ext cx="9343697" cy="5212028"/>
            <a:chOff x="-199697" y="-68528"/>
            <a:chExt cx="9343697" cy="5212028"/>
          </a:xfrm>
        </p:grpSpPr>
        <p:sp>
          <p:nvSpPr>
            <p:cNvPr id="5" name="Rectangle 4">
              <a:extLst>
                <a:ext uri="{FF2B5EF4-FFF2-40B4-BE49-F238E27FC236}">
                  <a16:creationId xmlns:a16="http://schemas.microsoft.com/office/drawing/2014/main" id="{B44B1512-8BFA-6B4D-9E45-DB48F9EB78EB}"/>
                </a:ext>
              </a:extLst>
            </p:cNvPr>
            <p:cNvSpPr/>
            <p:nvPr/>
          </p:nvSpPr>
          <p:spPr>
            <a:xfrm>
              <a:off x="-199697" y="-68528"/>
              <a:ext cx="9343697" cy="4030927"/>
            </a:xfrm>
            <a:prstGeom prst="rect">
              <a:avLst/>
            </a:prstGeom>
            <a:solidFill>
              <a:srgbClr val="BCCA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S"/>
            </a:p>
          </p:txBody>
        </p:sp>
        <p:sp>
          <p:nvSpPr>
            <p:cNvPr id="6" name="Rectangle 5">
              <a:extLst>
                <a:ext uri="{FF2B5EF4-FFF2-40B4-BE49-F238E27FC236}">
                  <a16:creationId xmlns:a16="http://schemas.microsoft.com/office/drawing/2014/main" id="{1841F46C-8693-8348-BB76-CDCD842AAA16}"/>
                </a:ext>
              </a:extLst>
            </p:cNvPr>
            <p:cNvSpPr/>
            <p:nvPr/>
          </p:nvSpPr>
          <p:spPr>
            <a:xfrm>
              <a:off x="-199697" y="3804746"/>
              <a:ext cx="9343697" cy="1338754"/>
            </a:xfrm>
            <a:prstGeom prst="rect">
              <a:avLst/>
            </a:prstGeom>
            <a:solidFill>
              <a:srgbClr val="8B97BA"/>
            </a:solidFill>
            <a:ln>
              <a:solidFill>
                <a:srgbClr val="8B9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S"/>
            </a:p>
          </p:txBody>
        </p:sp>
      </p:grpSp>
      <p:pic>
        <p:nvPicPr>
          <p:cNvPr id="4" name="Picture 3">
            <a:extLst>
              <a:ext uri="{FF2B5EF4-FFF2-40B4-BE49-F238E27FC236}">
                <a16:creationId xmlns:a16="http://schemas.microsoft.com/office/drawing/2014/main" id="{F51583C2-FF40-DE40-AF5C-3C99C5AB008B}"/>
              </a:ext>
            </a:extLst>
          </p:cNvPr>
          <p:cNvPicPr>
            <a:picLocks noChangeAspect="1"/>
          </p:cNvPicPr>
          <p:nvPr/>
        </p:nvPicPr>
        <p:blipFill rotWithShape="1">
          <a:blip r:embed="rId3"/>
          <a:srcRect b="6003"/>
          <a:stretch/>
        </p:blipFill>
        <p:spPr>
          <a:xfrm>
            <a:off x="3944015" y="0"/>
            <a:ext cx="5174182" cy="5167574"/>
          </a:xfrm>
          <a:prstGeom prst="rect">
            <a:avLst/>
          </a:prstGeom>
        </p:spPr>
      </p:pic>
      <p:sp>
        <p:nvSpPr>
          <p:cNvPr id="7" name="Google Shape;156;p28">
            <a:extLst>
              <a:ext uri="{FF2B5EF4-FFF2-40B4-BE49-F238E27FC236}">
                <a16:creationId xmlns:a16="http://schemas.microsoft.com/office/drawing/2014/main" id="{1383694A-6F50-3E45-AC8A-B3A2A6406C64}"/>
              </a:ext>
            </a:extLst>
          </p:cNvPr>
          <p:cNvSpPr txBox="1">
            <a:spLocks/>
          </p:cNvSpPr>
          <p:nvPr/>
        </p:nvSpPr>
        <p:spPr>
          <a:xfrm rot="896">
            <a:off x="26070" y="1472885"/>
            <a:ext cx="4474010" cy="205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5200"/>
            </a:pPr>
            <a:r>
              <a:rPr lang="en-US" sz="6000" b="1" dirty="0">
                <a:solidFill>
                  <a:schemeClr val="lt1"/>
                </a:solidFill>
                <a:latin typeface="Marvel"/>
                <a:sym typeface="Marvel"/>
              </a:rPr>
              <a:t>SOUQY</a:t>
            </a:r>
          </a:p>
          <a:p>
            <a:pPr algn="ctr">
              <a:buClr>
                <a:schemeClr val="dk1"/>
              </a:buClr>
              <a:buSzPts val="5200"/>
            </a:pPr>
            <a:r>
              <a:rPr lang="en-US" sz="6000" b="1" dirty="0">
                <a:solidFill>
                  <a:schemeClr val="lt1"/>
                </a:solidFill>
                <a:latin typeface="Marvel"/>
                <a:sym typeface="Marvel"/>
              </a:rPr>
              <a:t>APPLICATION</a:t>
            </a:r>
          </a:p>
        </p:txBody>
      </p:sp>
    </p:spTree>
    <p:extLst>
      <p:ext uri="{BB962C8B-B14F-4D97-AF65-F5344CB8AC3E}">
        <p14:creationId xmlns:p14="http://schemas.microsoft.com/office/powerpoint/2010/main" val="4282128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4" name="Google Shape;554;p40"/>
          <p:cNvSpPr txBox="1">
            <a:spLocks noGrp="1"/>
          </p:cNvSpPr>
          <p:nvPr>
            <p:ph type="title" idx="2"/>
          </p:nvPr>
        </p:nvSpPr>
        <p:spPr>
          <a:xfrm>
            <a:off x="-77106" y="440775"/>
            <a:ext cx="3230100" cy="1233000"/>
          </a:xfrm>
          <a:prstGeom prst="rect">
            <a:avLst/>
          </a:prstGeom>
        </p:spPr>
        <p:txBody>
          <a:bodyPr spcFirstLastPara="1" wrap="square" lIns="91425" tIns="91425" rIns="91425" bIns="91425" anchor="ctr" anchorCtr="0">
            <a:noAutofit/>
          </a:bodyPr>
          <a:lstStyle/>
          <a:p>
            <a:r>
              <a:rPr lang="en-US" dirty="0">
                <a:solidFill>
                  <a:srgbClr val="434343"/>
                </a:solidFill>
              </a:rPr>
              <a:t>Brief</a:t>
            </a:r>
            <a:endParaRPr sz="8000" dirty="0">
              <a:solidFill>
                <a:srgbClr val="434343"/>
              </a:solidFill>
            </a:endParaRPr>
          </a:p>
        </p:txBody>
      </p:sp>
      <p:sp>
        <p:nvSpPr>
          <p:cNvPr id="9" name="Google Shape;285;p38">
            <a:extLst>
              <a:ext uri="{FF2B5EF4-FFF2-40B4-BE49-F238E27FC236}">
                <a16:creationId xmlns:a16="http://schemas.microsoft.com/office/drawing/2014/main" id="{A064C323-FE25-7242-A7B8-6A768301BD56}"/>
              </a:ext>
            </a:extLst>
          </p:cNvPr>
          <p:cNvSpPr txBox="1">
            <a:spLocks noGrp="1"/>
          </p:cNvSpPr>
          <p:nvPr>
            <p:ph type="title"/>
          </p:nvPr>
        </p:nvSpPr>
        <p:spPr>
          <a:xfrm>
            <a:off x="653143" y="1983494"/>
            <a:ext cx="7885215" cy="2065992"/>
          </a:xfrm>
          <a:prstGeom prst="rect">
            <a:avLst/>
          </a:prstGeom>
        </p:spPr>
        <p:txBody>
          <a:bodyPr spcFirstLastPara="1" wrap="square" lIns="91425" tIns="91425" rIns="91425" bIns="91425" anchor="t" anchorCtr="0">
            <a:noAutofit/>
          </a:bodyPr>
          <a:lstStyle/>
          <a:p>
            <a:pPr algn="l"/>
            <a:r>
              <a:rPr lang="en-US" sz="2000" dirty="0"/>
              <a:t>After collecting all the problems we noticed during the process of cleaning data and the problem with publishing car advertisement in all Palestinian website, we started to think seriously for create an application that Facilitates this task and solve all problem that we faced. In addition, we integrate a Machine learning Model that allows the user to check for the correct price before buying anything. </a:t>
            </a:r>
          </a:p>
        </p:txBody>
      </p:sp>
    </p:spTree>
    <p:extLst>
      <p:ext uri="{BB962C8B-B14F-4D97-AF65-F5344CB8AC3E}">
        <p14:creationId xmlns:p14="http://schemas.microsoft.com/office/powerpoint/2010/main" val="3911547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16" name="Picture 15">
            <a:extLst>
              <a:ext uri="{FF2B5EF4-FFF2-40B4-BE49-F238E27FC236}">
                <a16:creationId xmlns:a16="http://schemas.microsoft.com/office/drawing/2014/main" id="{04194321-99D6-CF45-AA17-11D648B7D79D}"/>
              </a:ext>
            </a:extLst>
          </p:cNvPr>
          <p:cNvPicPr>
            <a:picLocks noChangeAspect="1"/>
          </p:cNvPicPr>
          <p:nvPr/>
        </p:nvPicPr>
        <p:blipFill>
          <a:blip r:embed="rId3"/>
          <a:stretch>
            <a:fillRect/>
          </a:stretch>
        </p:blipFill>
        <p:spPr>
          <a:xfrm>
            <a:off x="2648758" y="-4497226"/>
            <a:ext cx="1987200" cy="4069831"/>
          </a:xfrm>
          <a:prstGeom prst="rect">
            <a:avLst/>
          </a:prstGeom>
        </p:spPr>
      </p:pic>
      <p:pic>
        <p:nvPicPr>
          <p:cNvPr id="20" name="Picture 19">
            <a:extLst>
              <a:ext uri="{FF2B5EF4-FFF2-40B4-BE49-F238E27FC236}">
                <a16:creationId xmlns:a16="http://schemas.microsoft.com/office/drawing/2014/main" id="{90BE884C-7E21-BA4C-96D5-3EF4C7AEC6B9}"/>
              </a:ext>
            </a:extLst>
          </p:cNvPr>
          <p:cNvPicPr>
            <a:picLocks noChangeAspect="1"/>
          </p:cNvPicPr>
          <p:nvPr/>
        </p:nvPicPr>
        <p:blipFill rotWithShape="1">
          <a:blip r:embed="rId4"/>
          <a:srcRect l="11976" t="8569" r="45124" b="6493"/>
          <a:stretch/>
        </p:blipFill>
        <p:spPr>
          <a:xfrm>
            <a:off x="-14853" y="-61468"/>
            <a:ext cx="2386800" cy="5020904"/>
          </a:xfrm>
          <a:prstGeom prst="rect">
            <a:avLst/>
          </a:prstGeom>
        </p:spPr>
      </p:pic>
      <p:pic>
        <p:nvPicPr>
          <p:cNvPr id="26" name="Picture 25">
            <a:extLst>
              <a:ext uri="{FF2B5EF4-FFF2-40B4-BE49-F238E27FC236}">
                <a16:creationId xmlns:a16="http://schemas.microsoft.com/office/drawing/2014/main" id="{34BD67ED-D081-E64C-A581-C041F16F3513}"/>
              </a:ext>
            </a:extLst>
          </p:cNvPr>
          <p:cNvPicPr>
            <a:picLocks noChangeAspect="1"/>
          </p:cNvPicPr>
          <p:nvPr/>
        </p:nvPicPr>
        <p:blipFill rotWithShape="1">
          <a:blip r:embed="rId5"/>
          <a:srcRect l="18846" r="38225" b="15498"/>
          <a:stretch/>
        </p:blipFill>
        <p:spPr>
          <a:xfrm>
            <a:off x="6736979" y="-53493"/>
            <a:ext cx="2401230" cy="5022000"/>
          </a:xfrm>
          <a:prstGeom prst="rect">
            <a:avLst/>
          </a:prstGeom>
        </p:spPr>
      </p:pic>
      <p:pic>
        <p:nvPicPr>
          <p:cNvPr id="27" name="Picture 26">
            <a:extLst>
              <a:ext uri="{FF2B5EF4-FFF2-40B4-BE49-F238E27FC236}">
                <a16:creationId xmlns:a16="http://schemas.microsoft.com/office/drawing/2014/main" id="{D0CC4C43-C800-DC4E-84E7-0A0EE5E5E8BE}"/>
              </a:ext>
            </a:extLst>
          </p:cNvPr>
          <p:cNvPicPr>
            <a:picLocks noChangeAspect="1"/>
          </p:cNvPicPr>
          <p:nvPr/>
        </p:nvPicPr>
        <p:blipFill rotWithShape="1">
          <a:blip r:embed="rId6"/>
          <a:srcRect l="19581" r="37489" b="15498"/>
          <a:stretch/>
        </p:blipFill>
        <p:spPr>
          <a:xfrm>
            <a:off x="5197683" y="-20935"/>
            <a:ext cx="2459755" cy="5144400"/>
          </a:xfrm>
          <a:prstGeom prst="rect">
            <a:avLst/>
          </a:prstGeom>
        </p:spPr>
      </p:pic>
      <p:pic>
        <p:nvPicPr>
          <p:cNvPr id="10" name="Picture 9">
            <a:extLst>
              <a:ext uri="{FF2B5EF4-FFF2-40B4-BE49-F238E27FC236}">
                <a16:creationId xmlns:a16="http://schemas.microsoft.com/office/drawing/2014/main" id="{40E49172-A10C-4C45-8C1D-29638CDCE19C}"/>
              </a:ext>
            </a:extLst>
          </p:cNvPr>
          <p:cNvPicPr>
            <a:picLocks noChangeAspect="1"/>
          </p:cNvPicPr>
          <p:nvPr/>
        </p:nvPicPr>
        <p:blipFill rotWithShape="1">
          <a:blip r:embed="rId7"/>
          <a:srcRect l="17864" r="36017" b="15498"/>
          <a:stretch/>
        </p:blipFill>
        <p:spPr>
          <a:xfrm>
            <a:off x="1057490" y="-6641581"/>
            <a:ext cx="2202944" cy="4288710"/>
          </a:xfrm>
          <a:prstGeom prst="rect">
            <a:avLst/>
          </a:prstGeom>
        </p:spPr>
      </p:pic>
      <p:pic>
        <p:nvPicPr>
          <p:cNvPr id="14" name="Picture 13">
            <a:extLst>
              <a:ext uri="{FF2B5EF4-FFF2-40B4-BE49-F238E27FC236}">
                <a16:creationId xmlns:a16="http://schemas.microsoft.com/office/drawing/2014/main" id="{68FBA307-37AC-754D-8470-4F1B81D94054}"/>
              </a:ext>
            </a:extLst>
          </p:cNvPr>
          <p:cNvPicPr>
            <a:picLocks noChangeAspect="1"/>
          </p:cNvPicPr>
          <p:nvPr/>
        </p:nvPicPr>
        <p:blipFill>
          <a:blip r:embed="rId8"/>
          <a:stretch>
            <a:fillRect/>
          </a:stretch>
        </p:blipFill>
        <p:spPr>
          <a:xfrm>
            <a:off x="5127815" y="-4387787"/>
            <a:ext cx="1987200" cy="4069831"/>
          </a:xfrm>
          <a:prstGeom prst="rect">
            <a:avLst/>
          </a:prstGeom>
        </p:spPr>
      </p:pic>
      <p:pic>
        <p:nvPicPr>
          <p:cNvPr id="31" name="Picture 30">
            <a:extLst>
              <a:ext uri="{FF2B5EF4-FFF2-40B4-BE49-F238E27FC236}">
                <a16:creationId xmlns:a16="http://schemas.microsoft.com/office/drawing/2014/main" id="{F72FBF92-D6D3-854F-B180-BCF56B65DF53}"/>
              </a:ext>
            </a:extLst>
          </p:cNvPr>
          <p:cNvPicPr>
            <a:picLocks noChangeAspect="1"/>
          </p:cNvPicPr>
          <p:nvPr/>
        </p:nvPicPr>
        <p:blipFill>
          <a:blip r:embed="rId9"/>
          <a:stretch>
            <a:fillRect/>
          </a:stretch>
        </p:blipFill>
        <p:spPr>
          <a:xfrm>
            <a:off x="1241977" y="0"/>
            <a:ext cx="2513644" cy="5148000"/>
          </a:xfrm>
          <a:prstGeom prst="rect">
            <a:avLst/>
          </a:prstGeom>
        </p:spPr>
      </p:pic>
      <p:pic>
        <p:nvPicPr>
          <p:cNvPr id="30" name="Picture 29">
            <a:extLst>
              <a:ext uri="{FF2B5EF4-FFF2-40B4-BE49-F238E27FC236}">
                <a16:creationId xmlns:a16="http://schemas.microsoft.com/office/drawing/2014/main" id="{5FD26DC8-B302-7243-9716-DC1C1B39DA84}"/>
              </a:ext>
            </a:extLst>
          </p:cNvPr>
          <p:cNvPicPr>
            <a:picLocks noChangeAspect="1"/>
          </p:cNvPicPr>
          <p:nvPr/>
        </p:nvPicPr>
        <p:blipFill rotWithShape="1">
          <a:blip r:embed="rId10"/>
          <a:srcRect l="18355" r="37734" b="15036"/>
          <a:stretch/>
        </p:blipFill>
        <p:spPr>
          <a:xfrm>
            <a:off x="3403553" y="200466"/>
            <a:ext cx="2437513" cy="5011200"/>
          </a:xfrm>
          <a:prstGeom prst="rect">
            <a:avLst/>
          </a:prstGeom>
        </p:spPr>
      </p:pic>
    </p:spTree>
    <p:extLst>
      <p:ext uri="{BB962C8B-B14F-4D97-AF65-F5344CB8AC3E}">
        <p14:creationId xmlns:p14="http://schemas.microsoft.com/office/powerpoint/2010/main" val="4290773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16" name="Picture 15">
            <a:extLst>
              <a:ext uri="{FF2B5EF4-FFF2-40B4-BE49-F238E27FC236}">
                <a16:creationId xmlns:a16="http://schemas.microsoft.com/office/drawing/2014/main" id="{04194321-99D6-CF45-AA17-11D648B7D79D}"/>
              </a:ext>
            </a:extLst>
          </p:cNvPr>
          <p:cNvPicPr>
            <a:picLocks noChangeAspect="1"/>
          </p:cNvPicPr>
          <p:nvPr/>
        </p:nvPicPr>
        <p:blipFill>
          <a:blip r:embed="rId3"/>
          <a:stretch>
            <a:fillRect/>
          </a:stretch>
        </p:blipFill>
        <p:spPr>
          <a:xfrm>
            <a:off x="-10598" y="14747"/>
            <a:ext cx="2386800" cy="4888221"/>
          </a:xfrm>
          <a:prstGeom prst="rect">
            <a:avLst/>
          </a:prstGeom>
        </p:spPr>
      </p:pic>
      <p:pic>
        <p:nvPicPr>
          <p:cNvPr id="11" name="Picture 10">
            <a:extLst>
              <a:ext uri="{FF2B5EF4-FFF2-40B4-BE49-F238E27FC236}">
                <a16:creationId xmlns:a16="http://schemas.microsoft.com/office/drawing/2014/main" id="{C5B32F11-5251-564A-904E-F558B74D4A49}"/>
              </a:ext>
            </a:extLst>
          </p:cNvPr>
          <p:cNvPicPr>
            <a:picLocks noChangeAspect="1"/>
          </p:cNvPicPr>
          <p:nvPr/>
        </p:nvPicPr>
        <p:blipFill>
          <a:blip r:embed="rId4"/>
          <a:stretch>
            <a:fillRect/>
          </a:stretch>
        </p:blipFill>
        <p:spPr>
          <a:xfrm>
            <a:off x="1209642" y="-20134"/>
            <a:ext cx="2513644" cy="5148000"/>
          </a:xfrm>
          <a:prstGeom prst="rect">
            <a:avLst/>
          </a:prstGeom>
        </p:spPr>
      </p:pic>
      <p:pic>
        <p:nvPicPr>
          <p:cNvPr id="13" name="Picture 12">
            <a:extLst>
              <a:ext uri="{FF2B5EF4-FFF2-40B4-BE49-F238E27FC236}">
                <a16:creationId xmlns:a16="http://schemas.microsoft.com/office/drawing/2014/main" id="{B6C51F6E-CA15-744A-A9E8-26C78256F656}"/>
              </a:ext>
            </a:extLst>
          </p:cNvPr>
          <p:cNvPicPr>
            <a:picLocks noChangeAspect="1"/>
          </p:cNvPicPr>
          <p:nvPr/>
        </p:nvPicPr>
        <p:blipFill>
          <a:blip r:embed="rId5"/>
          <a:stretch>
            <a:fillRect/>
          </a:stretch>
        </p:blipFill>
        <p:spPr>
          <a:xfrm>
            <a:off x="6677272" y="15570"/>
            <a:ext cx="2452121" cy="5022000"/>
          </a:xfrm>
          <a:prstGeom prst="rect">
            <a:avLst/>
          </a:prstGeom>
        </p:spPr>
      </p:pic>
      <p:pic>
        <p:nvPicPr>
          <p:cNvPr id="10" name="Picture 9">
            <a:extLst>
              <a:ext uri="{FF2B5EF4-FFF2-40B4-BE49-F238E27FC236}">
                <a16:creationId xmlns:a16="http://schemas.microsoft.com/office/drawing/2014/main" id="{40E49172-A10C-4C45-8C1D-29638CDCE19C}"/>
              </a:ext>
            </a:extLst>
          </p:cNvPr>
          <p:cNvPicPr>
            <a:picLocks noChangeAspect="1"/>
          </p:cNvPicPr>
          <p:nvPr/>
        </p:nvPicPr>
        <p:blipFill rotWithShape="1">
          <a:blip r:embed="rId6"/>
          <a:srcRect l="17864" r="36017" b="15498"/>
          <a:stretch/>
        </p:blipFill>
        <p:spPr>
          <a:xfrm>
            <a:off x="5222604" y="14747"/>
            <a:ext cx="2644328" cy="5148000"/>
          </a:xfrm>
          <a:prstGeom prst="rect">
            <a:avLst/>
          </a:prstGeom>
        </p:spPr>
      </p:pic>
      <p:pic>
        <p:nvPicPr>
          <p:cNvPr id="14" name="Picture 13">
            <a:extLst>
              <a:ext uri="{FF2B5EF4-FFF2-40B4-BE49-F238E27FC236}">
                <a16:creationId xmlns:a16="http://schemas.microsoft.com/office/drawing/2014/main" id="{68FBA307-37AC-754D-8470-4F1B81D94054}"/>
              </a:ext>
            </a:extLst>
          </p:cNvPr>
          <p:cNvPicPr>
            <a:picLocks noChangeAspect="1"/>
          </p:cNvPicPr>
          <p:nvPr/>
        </p:nvPicPr>
        <p:blipFill>
          <a:blip r:embed="rId7"/>
          <a:stretch>
            <a:fillRect/>
          </a:stretch>
        </p:blipFill>
        <p:spPr>
          <a:xfrm>
            <a:off x="3348576" y="204011"/>
            <a:ext cx="2446848" cy="5011200"/>
          </a:xfrm>
          <a:prstGeom prst="rect">
            <a:avLst/>
          </a:prstGeom>
        </p:spPr>
      </p:pic>
    </p:spTree>
    <p:extLst>
      <p:ext uri="{BB962C8B-B14F-4D97-AF65-F5344CB8AC3E}">
        <p14:creationId xmlns:p14="http://schemas.microsoft.com/office/powerpoint/2010/main" val="2674385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9"/>
          <p:cNvSpPr txBox="1">
            <a:spLocks noGrp="1"/>
          </p:cNvSpPr>
          <p:nvPr>
            <p:ph type="title"/>
          </p:nvPr>
        </p:nvSpPr>
        <p:spPr>
          <a:xfrm>
            <a:off x="594650" y="355645"/>
            <a:ext cx="31239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RoadMap</a:t>
            </a:r>
            <a:endParaRPr dirty="0"/>
          </a:p>
        </p:txBody>
      </p:sp>
      <p:sp>
        <p:nvSpPr>
          <p:cNvPr id="401" name="Google Shape;401;p39"/>
          <p:cNvSpPr txBox="1"/>
          <p:nvPr/>
        </p:nvSpPr>
        <p:spPr>
          <a:xfrm>
            <a:off x="2901025" y="1322052"/>
            <a:ext cx="12339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Marvel"/>
                <a:ea typeface="Marvel"/>
                <a:cs typeface="Marvel"/>
                <a:sym typeface="Marvel"/>
              </a:rPr>
              <a:t>PHASE 1</a:t>
            </a:r>
            <a:endParaRPr sz="1800" b="1" dirty="0">
              <a:solidFill>
                <a:schemeClr val="dk1"/>
              </a:solidFill>
              <a:latin typeface="Marvel"/>
              <a:ea typeface="Marvel"/>
              <a:cs typeface="Marvel"/>
              <a:sym typeface="Marvel"/>
            </a:endParaRPr>
          </a:p>
        </p:txBody>
      </p:sp>
      <p:sp>
        <p:nvSpPr>
          <p:cNvPr id="402" name="Google Shape;402;p39"/>
          <p:cNvSpPr txBox="1"/>
          <p:nvPr/>
        </p:nvSpPr>
        <p:spPr>
          <a:xfrm>
            <a:off x="4920849" y="1322052"/>
            <a:ext cx="12339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Marvel"/>
                <a:ea typeface="Marvel"/>
                <a:cs typeface="Marvel"/>
                <a:sym typeface="Marvel"/>
              </a:rPr>
              <a:t>PHASE 2</a:t>
            </a:r>
            <a:endParaRPr sz="1800" b="1" dirty="0">
              <a:solidFill>
                <a:schemeClr val="dk1"/>
              </a:solidFill>
              <a:latin typeface="Marvel"/>
              <a:ea typeface="Marvel"/>
              <a:cs typeface="Marvel"/>
              <a:sym typeface="Marvel"/>
            </a:endParaRPr>
          </a:p>
        </p:txBody>
      </p:sp>
      <p:sp>
        <p:nvSpPr>
          <p:cNvPr id="403" name="Google Shape;403;p39"/>
          <p:cNvSpPr txBox="1"/>
          <p:nvPr/>
        </p:nvSpPr>
        <p:spPr>
          <a:xfrm>
            <a:off x="6940925" y="1322052"/>
            <a:ext cx="12339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Marvel"/>
                <a:ea typeface="Marvel"/>
                <a:cs typeface="Marvel"/>
                <a:sym typeface="Marvel"/>
              </a:rPr>
              <a:t>PHASE 3</a:t>
            </a:r>
            <a:endParaRPr sz="1800" b="1" dirty="0">
              <a:solidFill>
                <a:schemeClr val="dk1"/>
              </a:solidFill>
              <a:latin typeface="Marvel"/>
              <a:ea typeface="Marvel"/>
              <a:cs typeface="Marvel"/>
              <a:sym typeface="Marvel"/>
            </a:endParaRPr>
          </a:p>
        </p:txBody>
      </p:sp>
      <p:sp>
        <p:nvSpPr>
          <p:cNvPr id="404" name="Google Shape;404;p39"/>
          <p:cNvSpPr txBox="1"/>
          <p:nvPr/>
        </p:nvSpPr>
        <p:spPr>
          <a:xfrm>
            <a:off x="958038" y="1325427"/>
            <a:ext cx="12339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Marvel"/>
                <a:ea typeface="Marvel"/>
                <a:cs typeface="Marvel"/>
                <a:sym typeface="Marvel"/>
              </a:rPr>
              <a:t>Before start</a:t>
            </a:r>
            <a:endParaRPr sz="1800" b="1" dirty="0">
              <a:solidFill>
                <a:schemeClr val="dk1"/>
              </a:solidFill>
              <a:latin typeface="Marvel"/>
              <a:ea typeface="Marvel"/>
              <a:cs typeface="Marvel"/>
              <a:sym typeface="Marvel"/>
            </a:endParaRPr>
          </a:p>
        </p:txBody>
      </p:sp>
      <p:sp>
        <p:nvSpPr>
          <p:cNvPr id="405" name="Google Shape;405;p39"/>
          <p:cNvSpPr txBox="1"/>
          <p:nvPr/>
        </p:nvSpPr>
        <p:spPr>
          <a:xfrm>
            <a:off x="958050" y="1724605"/>
            <a:ext cx="1233900"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Assistant ExtraLight"/>
                <a:ea typeface="Assistant ExtraLight"/>
                <a:cs typeface="Assistant ExtraLight"/>
                <a:sym typeface="Assistant ExtraLight"/>
              </a:rPr>
              <a:t>Research</a:t>
            </a:r>
            <a:endParaRPr dirty="0">
              <a:solidFill>
                <a:schemeClr val="dk1"/>
              </a:solidFill>
              <a:latin typeface="Assistant ExtraLight"/>
              <a:ea typeface="Assistant ExtraLight"/>
              <a:cs typeface="Assistant ExtraLight"/>
              <a:sym typeface="Assistant ExtraLight"/>
            </a:endParaRPr>
          </a:p>
        </p:txBody>
      </p:sp>
      <p:sp>
        <p:nvSpPr>
          <p:cNvPr id="406" name="Google Shape;406;p39"/>
          <p:cNvSpPr txBox="1"/>
          <p:nvPr/>
        </p:nvSpPr>
        <p:spPr>
          <a:xfrm>
            <a:off x="4920849" y="1724605"/>
            <a:ext cx="1233900" cy="256500"/>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dk1"/>
                </a:solidFill>
                <a:latin typeface="Assistant ExtraLight"/>
                <a:ea typeface="Assistant ExtraLight"/>
                <a:cs typeface="Assistant ExtraLight"/>
                <a:sym typeface="Assistant ExtraLight"/>
              </a:rPr>
              <a:t>Machine learning</a:t>
            </a:r>
            <a:endParaRPr sz="1200" dirty="0">
              <a:solidFill>
                <a:schemeClr val="dk1"/>
              </a:solidFill>
              <a:latin typeface="Assistant ExtraLight"/>
              <a:ea typeface="Assistant ExtraLight"/>
              <a:cs typeface="Assistant ExtraLight"/>
              <a:sym typeface="Assistant ExtraLight"/>
            </a:endParaRPr>
          </a:p>
        </p:txBody>
      </p:sp>
      <p:sp>
        <p:nvSpPr>
          <p:cNvPr id="407" name="Google Shape;407;p39"/>
          <p:cNvSpPr txBox="1"/>
          <p:nvPr/>
        </p:nvSpPr>
        <p:spPr>
          <a:xfrm>
            <a:off x="6940925" y="1724605"/>
            <a:ext cx="1233900" cy="256500"/>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dk1"/>
                </a:solidFill>
                <a:latin typeface="Assistant ExtraLight"/>
                <a:ea typeface="Assistant ExtraLight"/>
                <a:cs typeface="Assistant ExtraLight"/>
                <a:sym typeface="Assistant ExtraLight"/>
              </a:rPr>
              <a:t>Application</a:t>
            </a:r>
            <a:endParaRPr sz="1200" dirty="0">
              <a:solidFill>
                <a:schemeClr val="dk1"/>
              </a:solidFill>
              <a:latin typeface="Assistant ExtraLight"/>
              <a:ea typeface="Assistant ExtraLight"/>
              <a:cs typeface="Assistant ExtraLight"/>
              <a:sym typeface="Assistant ExtraLight"/>
            </a:endParaRPr>
          </a:p>
        </p:txBody>
      </p:sp>
      <p:sp>
        <p:nvSpPr>
          <p:cNvPr id="408" name="Google Shape;408;p39"/>
          <p:cNvSpPr txBox="1"/>
          <p:nvPr/>
        </p:nvSpPr>
        <p:spPr>
          <a:xfrm>
            <a:off x="2901025" y="1727830"/>
            <a:ext cx="1233900" cy="256500"/>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dk1"/>
                </a:solidFill>
                <a:latin typeface="Assistant ExtraLight"/>
                <a:ea typeface="Assistant ExtraLight"/>
                <a:cs typeface="Assistant ExtraLight"/>
                <a:sym typeface="Assistant ExtraLight"/>
              </a:rPr>
              <a:t>Data collection</a:t>
            </a:r>
            <a:endParaRPr sz="1200" dirty="0">
              <a:solidFill>
                <a:schemeClr val="dk1"/>
              </a:solidFill>
              <a:latin typeface="Assistant ExtraLight"/>
              <a:ea typeface="Assistant ExtraLight"/>
              <a:cs typeface="Assistant ExtraLight"/>
              <a:sym typeface="Assistant ExtraLight"/>
            </a:endParaRPr>
          </a:p>
        </p:txBody>
      </p:sp>
      <p:sp>
        <p:nvSpPr>
          <p:cNvPr id="409" name="Google Shape;409;p39"/>
          <p:cNvSpPr/>
          <p:nvPr/>
        </p:nvSpPr>
        <p:spPr>
          <a:xfrm>
            <a:off x="2662975" y="2343125"/>
            <a:ext cx="1710000" cy="2260500"/>
          </a:xfrm>
          <a:prstGeom prst="roundRect">
            <a:avLst>
              <a:gd name="adj" fmla="val 16667"/>
            </a:avLst>
          </a:prstGeom>
          <a:solidFill>
            <a:schemeClr val="accent3">
              <a:alpha val="736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410" name="Google Shape;410;p39"/>
          <p:cNvSpPr/>
          <p:nvPr/>
        </p:nvSpPr>
        <p:spPr>
          <a:xfrm>
            <a:off x="4682799" y="2343125"/>
            <a:ext cx="1710000" cy="2260500"/>
          </a:xfrm>
          <a:prstGeom prst="roundRect">
            <a:avLst>
              <a:gd name="adj" fmla="val 16667"/>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6702875" y="2343125"/>
            <a:ext cx="1710000" cy="2260500"/>
          </a:xfrm>
          <a:prstGeom prst="roundRect">
            <a:avLst>
              <a:gd name="adj" fmla="val 16667"/>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720000" y="2343125"/>
            <a:ext cx="1710000" cy="2260500"/>
          </a:xfrm>
          <a:prstGeom prst="roundRect">
            <a:avLst>
              <a:gd name="adj" fmla="val 16667"/>
            </a:avLst>
          </a:prstGeom>
          <a:solidFill>
            <a:schemeClr val="accent3">
              <a:alpha val="736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413" name="Google Shape;413;p39"/>
          <p:cNvSpPr txBox="1"/>
          <p:nvPr/>
        </p:nvSpPr>
        <p:spPr>
          <a:xfrm>
            <a:off x="2992327" y="3160068"/>
            <a:ext cx="1051296" cy="2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solidFill>
                  <a:schemeClr val="dk1"/>
                </a:solidFill>
                <a:latin typeface="Assistant ExtraLight"/>
                <a:ea typeface="Assistant ExtraLight"/>
                <a:cs typeface="Assistant ExtraLight"/>
                <a:sym typeface="Assistant ExtraLight"/>
              </a:rPr>
              <a:t>Web scraping</a:t>
            </a:r>
          </a:p>
        </p:txBody>
      </p:sp>
      <p:sp>
        <p:nvSpPr>
          <p:cNvPr id="414" name="Google Shape;414;p39"/>
          <p:cNvSpPr txBox="1"/>
          <p:nvPr/>
        </p:nvSpPr>
        <p:spPr>
          <a:xfrm>
            <a:off x="4920849" y="3622003"/>
            <a:ext cx="1246999" cy="256500"/>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dk1"/>
                </a:solidFill>
                <a:latin typeface="Assistant ExtraLight"/>
                <a:ea typeface="Assistant ExtraLight"/>
                <a:cs typeface="Assistant ExtraLight"/>
                <a:sym typeface="Assistant ExtraLight"/>
              </a:rPr>
              <a:t>Machine learning</a:t>
            </a:r>
          </a:p>
        </p:txBody>
      </p:sp>
      <p:pic>
        <p:nvPicPr>
          <p:cNvPr id="7" name="Picture 6">
            <a:extLst>
              <a:ext uri="{FF2B5EF4-FFF2-40B4-BE49-F238E27FC236}">
                <a16:creationId xmlns:a16="http://schemas.microsoft.com/office/drawing/2014/main" id="{64ACAF86-2331-344F-A059-C64CECD057A7}"/>
              </a:ext>
            </a:extLst>
          </p:cNvPr>
          <p:cNvPicPr>
            <a:picLocks noChangeAspect="1"/>
          </p:cNvPicPr>
          <p:nvPr/>
        </p:nvPicPr>
        <p:blipFill>
          <a:blip r:embed="rId3"/>
          <a:stretch>
            <a:fillRect/>
          </a:stretch>
        </p:blipFill>
        <p:spPr>
          <a:xfrm>
            <a:off x="3225290" y="2577172"/>
            <a:ext cx="590400" cy="590400"/>
          </a:xfrm>
          <a:prstGeom prst="rect">
            <a:avLst/>
          </a:prstGeom>
        </p:spPr>
      </p:pic>
      <p:pic>
        <p:nvPicPr>
          <p:cNvPr id="9" name="Picture 8">
            <a:extLst>
              <a:ext uri="{FF2B5EF4-FFF2-40B4-BE49-F238E27FC236}">
                <a16:creationId xmlns:a16="http://schemas.microsoft.com/office/drawing/2014/main" id="{F41E675A-14A2-3F4F-A5CC-7E7A7203B15A}"/>
              </a:ext>
            </a:extLst>
          </p:cNvPr>
          <p:cNvPicPr>
            <a:picLocks noChangeAspect="1"/>
          </p:cNvPicPr>
          <p:nvPr/>
        </p:nvPicPr>
        <p:blipFill>
          <a:blip r:embed="rId4"/>
          <a:stretch>
            <a:fillRect/>
          </a:stretch>
        </p:blipFill>
        <p:spPr>
          <a:xfrm>
            <a:off x="3279816" y="3463531"/>
            <a:ext cx="569971" cy="590400"/>
          </a:xfrm>
          <a:prstGeom prst="rect">
            <a:avLst/>
          </a:prstGeom>
        </p:spPr>
      </p:pic>
      <p:sp>
        <p:nvSpPr>
          <p:cNvPr id="158" name="Google Shape;413;p39">
            <a:extLst>
              <a:ext uri="{FF2B5EF4-FFF2-40B4-BE49-F238E27FC236}">
                <a16:creationId xmlns:a16="http://schemas.microsoft.com/office/drawing/2014/main" id="{91C481A5-1437-1141-840F-478FC5C4B283}"/>
              </a:ext>
            </a:extLst>
          </p:cNvPr>
          <p:cNvSpPr txBox="1"/>
          <p:nvPr/>
        </p:nvSpPr>
        <p:spPr>
          <a:xfrm>
            <a:off x="3039153" y="4072278"/>
            <a:ext cx="1051296" cy="256500"/>
          </a:xfrm>
          <a:prstGeom prst="rect">
            <a:avLst/>
          </a:prstGeom>
          <a:noFill/>
          <a:ln>
            <a:noFill/>
          </a:ln>
        </p:spPr>
        <p:txBody>
          <a:bodyPr spcFirstLastPara="1" wrap="square" lIns="91425" tIns="91425" rIns="91425" bIns="91425" anchor="t" anchorCtr="0">
            <a:noAutofit/>
          </a:bodyPr>
          <a:lstStyle/>
          <a:p>
            <a:pPr lvl="0" algn="ctr"/>
            <a:r>
              <a:rPr lang="en-US" sz="1100" dirty="0">
                <a:solidFill>
                  <a:schemeClr val="dk1"/>
                </a:solidFill>
                <a:latin typeface="Assistant ExtraLight"/>
                <a:ea typeface="Assistant ExtraLight"/>
                <a:cs typeface="Assistant ExtraLight"/>
                <a:sym typeface="Assistant ExtraLight"/>
              </a:rPr>
              <a:t>Data cleaning</a:t>
            </a:r>
          </a:p>
        </p:txBody>
      </p:sp>
      <p:pic>
        <p:nvPicPr>
          <p:cNvPr id="11" name="Picture 10">
            <a:extLst>
              <a:ext uri="{FF2B5EF4-FFF2-40B4-BE49-F238E27FC236}">
                <a16:creationId xmlns:a16="http://schemas.microsoft.com/office/drawing/2014/main" id="{64FA303B-BF50-824B-925C-1096F58FBB79}"/>
              </a:ext>
            </a:extLst>
          </p:cNvPr>
          <p:cNvPicPr>
            <a:picLocks noChangeAspect="1"/>
          </p:cNvPicPr>
          <p:nvPr/>
        </p:nvPicPr>
        <p:blipFill rotWithShape="1">
          <a:blip r:embed="rId5"/>
          <a:srcRect l="10653" t="17908" r="17203" b="12230"/>
          <a:stretch/>
        </p:blipFill>
        <p:spPr>
          <a:xfrm>
            <a:off x="5250611" y="2968266"/>
            <a:ext cx="588580" cy="590399"/>
          </a:xfrm>
          <a:prstGeom prst="rect">
            <a:avLst/>
          </a:prstGeom>
        </p:spPr>
      </p:pic>
      <p:sp>
        <p:nvSpPr>
          <p:cNvPr id="161" name="Google Shape;414;p39">
            <a:extLst>
              <a:ext uri="{FF2B5EF4-FFF2-40B4-BE49-F238E27FC236}">
                <a16:creationId xmlns:a16="http://schemas.microsoft.com/office/drawing/2014/main" id="{6392E886-A2CD-0D43-8315-90D622FD846C}"/>
              </a:ext>
            </a:extLst>
          </p:cNvPr>
          <p:cNvSpPr txBox="1"/>
          <p:nvPr/>
        </p:nvSpPr>
        <p:spPr>
          <a:xfrm>
            <a:off x="6932445" y="3622003"/>
            <a:ext cx="1246999" cy="256500"/>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dk1"/>
                </a:solidFill>
                <a:latin typeface="Assistant ExtraLight"/>
                <a:ea typeface="Assistant ExtraLight"/>
                <a:cs typeface="Assistant ExtraLight"/>
                <a:sym typeface="Assistant ExtraLight"/>
              </a:rPr>
              <a:t>Application</a:t>
            </a:r>
          </a:p>
        </p:txBody>
      </p:sp>
      <p:pic>
        <p:nvPicPr>
          <p:cNvPr id="13" name="Picture 12">
            <a:extLst>
              <a:ext uri="{FF2B5EF4-FFF2-40B4-BE49-F238E27FC236}">
                <a16:creationId xmlns:a16="http://schemas.microsoft.com/office/drawing/2014/main" id="{F0871218-E737-2A4E-B73B-0A335BFD6BF5}"/>
              </a:ext>
            </a:extLst>
          </p:cNvPr>
          <p:cNvPicPr>
            <a:picLocks noChangeAspect="1"/>
          </p:cNvPicPr>
          <p:nvPr/>
        </p:nvPicPr>
        <p:blipFill>
          <a:blip r:embed="rId6"/>
          <a:stretch>
            <a:fillRect/>
          </a:stretch>
        </p:blipFill>
        <p:spPr>
          <a:xfrm>
            <a:off x="7260744" y="2964783"/>
            <a:ext cx="590400" cy="590400"/>
          </a:xfrm>
          <a:prstGeom prst="rect">
            <a:avLst/>
          </a:prstGeom>
        </p:spPr>
      </p:pic>
      <p:grpSp>
        <p:nvGrpSpPr>
          <p:cNvPr id="19" name="Group 18">
            <a:extLst>
              <a:ext uri="{FF2B5EF4-FFF2-40B4-BE49-F238E27FC236}">
                <a16:creationId xmlns:a16="http://schemas.microsoft.com/office/drawing/2014/main" id="{9162D104-A8CA-C24E-9881-EB0C19E2FD87}"/>
              </a:ext>
            </a:extLst>
          </p:cNvPr>
          <p:cNvGrpSpPr/>
          <p:nvPr/>
        </p:nvGrpSpPr>
        <p:grpSpPr>
          <a:xfrm>
            <a:off x="1200011" y="2970277"/>
            <a:ext cx="716400" cy="651600"/>
            <a:chOff x="958038" y="2809311"/>
            <a:chExt cx="533483" cy="479007"/>
          </a:xfrm>
        </p:grpSpPr>
        <p:sp>
          <p:nvSpPr>
            <p:cNvPr id="18" name="Rectangle 17">
              <a:extLst>
                <a:ext uri="{FF2B5EF4-FFF2-40B4-BE49-F238E27FC236}">
                  <a16:creationId xmlns:a16="http://schemas.microsoft.com/office/drawing/2014/main" id="{64E54B32-C437-6940-A876-65E5F7CD4C34}"/>
                </a:ext>
              </a:extLst>
            </p:cNvPr>
            <p:cNvSpPr/>
            <p:nvPr/>
          </p:nvSpPr>
          <p:spPr>
            <a:xfrm>
              <a:off x="1030574" y="2828077"/>
              <a:ext cx="385996" cy="4602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S"/>
            </a:p>
          </p:txBody>
        </p:sp>
        <p:pic>
          <p:nvPicPr>
            <p:cNvPr id="17" name="Picture 16">
              <a:extLst>
                <a:ext uri="{FF2B5EF4-FFF2-40B4-BE49-F238E27FC236}">
                  <a16:creationId xmlns:a16="http://schemas.microsoft.com/office/drawing/2014/main" id="{9FDFC28B-AF59-1B40-9542-1A5F9094A827}"/>
                </a:ext>
              </a:extLst>
            </p:cNvPr>
            <p:cNvPicPr>
              <a:picLocks noChangeAspect="1"/>
            </p:cNvPicPr>
            <p:nvPr/>
          </p:nvPicPr>
          <p:blipFill rotWithShape="1">
            <a:blip r:embed="rId7"/>
            <a:srcRect t="9452" r="5827" b="8918"/>
            <a:stretch/>
          </p:blipFill>
          <p:spPr>
            <a:xfrm>
              <a:off x="958038" y="2809311"/>
              <a:ext cx="533483" cy="479007"/>
            </a:xfrm>
            <a:prstGeom prst="rect">
              <a:avLst/>
            </a:prstGeom>
          </p:spPr>
        </p:pic>
      </p:grpSp>
      <p:sp>
        <p:nvSpPr>
          <p:cNvPr id="172" name="Google Shape;414;p39">
            <a:extLst>
              <a:ext uri="{FF2B5EF4-FFF2-40B4-BE49-F238E27FC236}">
                <a16:creationId xmlns:a16="http://schemas.microsoft.com/office/drawing/2014/main" id="{61626BF9-8341-7941-9928-68E26F90896B}"/>
              </a:ext>
            </a:extLst>
          </p:cNvPr>
          <p:cNvSpPr txBox="1"/>
          <p:nvPr/>
        </p:nvSpPr>
        <p:spPr>
          <a:xfrm>
            <a:off x="933090" y="3713198"/>
            <a:ext cx="1246999" cy="256500"/>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dk1"/>
                </a:solidFill>
                <a:latin typeface="Assistant ExtraLight"/>
                <a:ea typeface="Assistant ExtraLight"/>
                <a:cs typeface="Assistant ExtraLight"/>
                <a:sym typeface="Assistant ExtraLight"/>
              </a:rPr>
              <a:t>Research</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7" name="Picture 6">
            <a:extLst>
              <a:ext uri="{FF2B5EF4-FFF2-40B4-BE49-F238E27FC236}">
                <a16:creationId xmlns:a16="http://schemas.microsoft.com/office/drawing/2014/main" id="{8BD0A826-334F-3F42-9EC3-A4EB1E446F41}"/>
              </a:ext>
            </a:extLst>
          </p:cNvPr>
          <p:cNvPicPr>
            <a:picLocks noChangeAspect="1"/>
          </p:cNvPicPr>
          <p:nvPr/>
        </p:nvPicPr>
        <p:blipFill rotWithShape="1">
          <a:blip r:embed="rId3"/>
          <a:srcRect l="2920" t="2367" r="2973" b="4365"/>
          <a:stretch/>
        </p:blipFill>
        <p:spPr>
          <a:xfrm>
            <a:off x="721021" y="778315"/>
            <a:ext cx="1784195" cy="2665143"/>
          </a:xfrm>
          <a:prstGeom prst="rect">
            <a:avLst/>
          </a:prstGeom>
        </p:spPr>
      </p:pic>
      <p:pic>
        <p:nvPicPr>
          <p:cNvPr id="8" name="Picture 7">
            <a:extLst>
              <a:ext uri="{FF2B5EF4-FFF2-40B4-BE49-F238E27FC236}">
                <a16:creationId xmlns:a16="http://schemas.microsoft.com/office/drawing/2014/main" id="{C5B0CC10-696C-9F4A-856A-1FFDCB9309D8}"/>
              </a:ext>
            </a:extLst>
          </p:cNvPr>
          <p:cNvPicPr>
            <a:picLocks noChangeAspect="1"/>
          </p:cNvPicPr>
          <p:nvPr/>
        </p:nvPicPr>
        <p:blipFill rotWithShape="1">
          <a:blip r:embed="rId4"/>
          <a:srcRect l="15407" t="19211" r="23275" b="13835"/>
          <a:stretch/>
        </p:blipFill>
        <p:spPr>
          <a:xfrm>
            <a:off x="6638785" y="195410"/>
            <a:ext cx="1748925" cy="876579"/>
          </a:xfrm>
          <a:prstGeom prst="rect">
            <a:avLst/>
          </a:prstGeom>
        </p:spPr>
      </p:pic>
      <p:pic>
        <p:nvPicPr>
          <p:cNvPr id="9" name="Picture 8">
            <a:extLst>
              <a:ext uri="{FF2B5EF4-FFF2-40B4-BE49-F238E27FC236}">
                <a16:creationId xmlns:a16="http://schemas.microsoft.com/office/drawing/2014/main" id="{4AA469F0-F971-F343-9244-3791079E2540}"/>
              </a:ext>
            </a:extLst>
          </p:cNvPr>
          <p:cNvPicPr>
            <a:picLocks noChangeAspect="1"/>
          </p:cNvPicPr>
          <p:nvPr/>
        </p:nvPicPr>
        <p:blipFill rotWithShape="1">
          <a:blip r:embed="rId5"/>
          <a:srcRect b="38817"/>
          <a:stretch/>
        </p:blipFill>
        <p:spPr>
          <a:xfrm>
            <a:off x="3351384" y="1595351"/>
            <a:ext cx="2185200" cy="2892619"/>
          </a:xfrm>
          <a:prstGeom prst="rect">
            <a:avLst/>
          </a:prstGeom>
        </p:spPr>
      </p:pic>
      <p:pic>
        <p:nvPicPr>
          <p:cNvPr id="12" name="Picture 11">
            <a:extLst>
              <a:ext uri="{FF2B5EF4-FFF2-40B4-BE49-F238E27FC236}">
                <a16:creationId xmlns:a16="http://schemas.microsoft.com/office/drawing/2014/main" id="{8EFF03F4-D892-D84B-9DDE-B8EAC7AB98DF}"/>
              </a:ext>
            </a:extLst>
          </p:cNvPr>
          <p:cNvPicPr>
            <a:picLocks noChangeAspect="1"/>
          </p:cNvPicPr>
          <p:nvPr/>
        </p:nvPicPr>
        <p:blipFill rotWithShape="1">
          <a:blip r:embed="rId6"/>
          <a:srcRect b="38355"/>
          <a:stretch/>
        </p:blipFill>
        <p:spPr>
          <a:xfrm>
            <a:off x="5816450" y="1595351"/>
            <a:ext cx="2185200" cy="2914449"/>
          </a:xfrm>
          <a:prstGeom prst="rect">
            <a:avLst/>
          </a:prstGeom>
        </p:spPr>
      </p:pic>
    </p:spTree>
    <p:extLst>
      <p:ext uri="{BB962C8B-B14F-4D97-AF65-F5344CB8AC3E}">
        <p14:creationId xmlns:p14="http://schemas.microsoft.com/office/powerpoint/2010/main" val="2315173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p>
            <a:r>
              <a:rPr lang="en-US" sz="3200" dirty="0"/>
              <a:t>Kilometer</a:t>
            </a:r>
          </a:p>
        </p:txBody>
      </p:sp>
      <p:sp>
        <p:nvSpPr>
          <p:cNvPr id="657" name="Google Shape;657;p43"/>
          <p:cNvSpPr txBox="1"/>
          <p:nvPr/>
        </p:nvSpPr>
        <p:spPr>
          <a:xfrm>
            <a:off x="1870159" y="470541"/>
            <a:ext cx="2419500" cy="516000"/>
          </a:xfrm>
          <a:prstGeom prst="rect">
            <a:avLst/>
          </a:prstGeom>
          <a:noFill/>
          <a:ln>
            <a:noFill/>
          </a:ln>
        </p:spPr>
        <p:txBody>
          <a:bodyPr spcFirstLastPara="1" wrap="square" lIns="91425" tIns="91425" rIns="91425" bIns="91425" anchor="ctr" anchorCtr="0">
            <a:noAutofit/>
          </a:bodyPr>
          <a:lstStyle/>
          <a:p>
            <a:endParaRPr lang="en-US" sz="2000" b="1" dirty="0">
              <a:solidFill>
                <a:schemeClr val="dk1"/>
              </a:solidFill>
              <a:latin typeface="Marvel"/>
              <a:ea typeface="Marvel"/>
              <a:cs typeface="Marvel"/>
              <a:sym typeface="Marvel"/>
            </a:endParaRPr>
          </a:p>
        </p:txBody>
      </p:sp>
      <p:pic>
        <p:nvPicPr>
          <p:cNvPr id="2" name="Picture 1">
            <a:extLst>
              <a:ext uri="{FF2B5EF4-FFF2-40B4-BE49-F238E27FC236}">
                <a16:creationId xmlns:a16="http://schemas.microsoft.com/office/drawing/2014/main" id="{168B56DB-B943-3042-97A3-970BDBD42E8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r="2145"/>
          <a:stretch/>
        </p:blipFill>
        <p:spPr>
          <a:xfrm>
            <a:off x="744693" y="2134325"/>
            <a:ext cx="3827307" cy="1001990"/>
          </a:xfrm>
          <a:prstGeom prst="rect">
            <a:avLst/>
          </a:prstGeom>
          <a:effectLst>
            <a:glow>
              <a:schemeClr val="accent1">
                <a:alpha val="40000"/>
              </a:schemeClr>
            </a:glow>
            <a:softEdge rad="38100"/>
          </a:effectLst>
        </p:spPr>
      </p:pic>
      <p:pic>
        <p:nvPicPr>
          <p:cNvPr id="14" name="Picture 13">
            <a:extLst>
              <a:ext uri="{FF2B5EF4-FFF2-40B4-BE49-F238E27FC236}">
                <a16:creationId xmlns:a16="http://schemas.microsoft.com/office/drawing/2014/main" id="{D9965221-009D-1B44-B3D1-867DF2AA5AEC}"/>
              </a:ext>
            </a:extLst>
          </p:cNvPr>
          <p:cNvPicPr>
            <a:picLocks noChangeAspect="1"/>
          </p:cNvPicPr>
          <p:nvPr/>
        </p:nvPicPr>
        <p:blipFill>
          <a:blip r:embed="rId5"/>
          <a:stretch>
            <a:fillRect/>
          </a:stretch>
        </p:blipFill>
        <p:spPr>
          <a:xfrm>
            <a:off x="6110799" y="109470"/>
            <a:ext cx="2424185" cy="4924559"/>
          </a:xfrm>
          <a:prstGeom prst="rect">
            <a:avLst/>
          </a:prstGeom>
        </p:spPr>
      </p:pic>
    </p:spTree>
    <p:extLst>
      <p:ext uri="{BB962C8B-B14F-4D97-AF65-F5344CB8AC3E}">
        <p14:creationId xmlns:p14="http://schemas.microsoft.com/office/powerpoint/2010/main" val="3064583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B769-0C14-C449-965F-4B7F97197D28}"/>
              </a:ext>
            </a:extLst>
          </p:cNvPr>
          <p:cNvSpPr>
            <a:spLocks noGrp="1"/>
          </p:cNvSpPr>
          <p:nvPr>
            <p:ph type="title"/>
          </p:nvPr>
        </p:nvSpPr>
        <p:spPr/>
        <p:txBody>
          <a:bodyPr/>
          <a:lstStyle/>
          <a:p>
            <a:r>
              <a:rPr lang="en-US" dirty="0"/>
              <a:t>Development</a:t>
            </a:r>
            <a:endParaRPr lang="en-PS" dirty="0"/>
          </a:p>
        </p:txBody>
      </p:sp>
      <p:pic>
        <p:nvPicPr>
          <p:cNvPr id="12290" name="Picture 2">
            <a:extLst>
              <a:ext uri="{FF2B5EF4-FFF2-40B4-BE49-F238E27FC236}">
                <a16:creationId xmlns:a16="http://schemas.microsoft.com/office/drawing/2014/main" id="{FA10F680-ED52-8C4E-B1A4-3FA522F51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35" y="3630633"/>
            <a:ext cx="805219" cy="8052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4FA2A439-4E4A-154C-9D2D-842F47AEA6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9981"/>
          <a:stretch/>
        </p:blipFill>
        <p:spPr bwMode="auto">
          <a:xfrm>
            <a:off x="1961136" y="2731875"/>
            <a:ext cx="1086819" cy="97561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Firebase Brand Guidelines">
            <a:extLst>
              <a:ext uri="{FF2B5EF4-FFF2-40B4-BE49-F238E27FC236}">
                <a16:creationId xmlns:a16="http://schemas.microsoft.com/office/drawing/2014/main" id="{FED2C6F2-26B7-CB42-B733-B5ED859A3B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4847"/>
          <a:stretch/>
        </p:blipFill>
        <p:spPr bwMode="auto">
          <a:xfrm>
            <a:off x="634626" y="2396114"/>
            <a:ext cx="757013" cy="92679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Dart Packages - Dart Programming Language Logo png - free transparent png  images - pngaaa.com">
            <a:extLst>
              <a:ext uri="{FF2B5EF4-FFF2-40B4-BE49-F238E27FC236}">
                <a16:creationId xmlns:a16="http://schemas.microsoft.com/office/drawing/2014/main" id="{681E3216-5BE7-EE40-AC29-60FA278B072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6120" t="9553" r="26585" b="10580"/>
          <a:stretch/>
        </p:blipFill>
        <p:spPr bwMode="auto">
          <a:xfrm>
            <a:off x="278666" y="1154918"/>
            <a:ext cx="805218" cy="794658"/>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Flutter Logo Png, Transparent Png - kindpng">
            <a:extLst>
              <a:ext uri="{FF2B5EF4-FFF2-40B4-BE49-F238E27FC236}">
                <a16:creationId xmlns:a16="http://schemas.microsoft.com/office/drawing/2014/main" id="{795BB21D-DEF9-A446-B88D-E9EBCB1B785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618" b="94178" l="7907" r="90000">
                        <a14:foregroundMark x1="78140" y1="8784" x2="65349" y2="8989"/>
                        <a14:foregroundMark x1="64535" y1="5618" x2="73605" y2="5822"/>
                        <a14:foregroundMark x1="8256" y1="50460" x2="8023" y2="50970"/>
                        <a14:foregroundMark x1="44884" y1="69765" x2="44884" y2="69765"/>
                        <a14:foregroundMark x1="44884" y1="70072" x2="68721" y2="53830"/>
                        <a14:foregroundMark x1="51163" y1="76915" x2="65698" y2="88662"/>
                        <a14:foregroundMark x1="61163" y1="78856" x2="69651" y2="87538"/>
                        <a14:foregroundMark x1="54535" y1="87538" x2="81395" y2="91318"/>
                        <a14:foregroundMark x1="84186" y1="94178" x2="82674" y2="93667"/>
                      </a14:backgroundRemoval>
                    </a14:imgEffect>
                  </a14:imgLayer>
                </a14:imgProps>
              </a:ext>
              <a:ext uri="{28A0092B-C50C-407E-A947-70E740481C1C}">
                <a14:useLocalDpi xmlns:a14="http://schemas.microsoft.com/office/drawing/2010/main" val="0"/>
              </a:ext>
            </a:extLst>
          </a:blip>
          <a:srcRect/>
          <a:stretch>
            <a:fillRect/>
          </a:stretch>
        </p:blipFill>
        <p:spPr bwMode="auto">
          <a:xfrm>
            <a:off x="2521291" y="2033258"/>
            <a:ext cx="946018" cy="1076984"/>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a:extLst>
              <a:ext uri="{FF2B5EF4-FFF2-40B4-BE49-F238E27FC236}">
                <a16:creationId xmlns:a16="http://schemas.microsoft.com/office/drawing/2014/main" id="{90319E71-ABE8-8A46-9D99-987DBD3F5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7490" y="864421"/>
            <a:ext cx="933284" cy="997967"/>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What is Google Colab?">
            <a:extLst>
              <a:ext uri="{FF2B5EF4-FFF2-40B4-BE49-F238E27FC236}">
                <a16:creationId xmlns:a16="http://schemas.microsoft.com/office/drawing/2014/main" id="{7259CDEB-2986-B24C-A22F-EA2C252B76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4217" y="3851249"/>
            <a:ext cx="1821707" cy="8052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3908DEA-1F47-C543-8B9B-234A7B9D294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2596" y="1753994"/>
            <a:ext cx="755650" cy="75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252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700" name="Google Shape;700;p46"/>
          <p:cNvSpPr txBox="1">
            <a:spLocks noGrp="1"/>
          </p:cNvSpPr>
          <p:nvPr>
            <p:ph type="title" idx="4294967295"/>
          </p:nvPr>
        </p:nvSpPr>
        <p:spPr>
          <a:xfrm>
            <a:off x="1280161" y="238674"/>
            <a:ext cx="2880360" cy="6310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python</a:t>
            </a:r>
            <a:endParaRPr sz="3200" dirty="0"/>
          </a:p>
        </p:txBody>
      </p:sp>
      <p:pic>
        <p:nvPicPr>
          <p:cNvPr id="13314" name="Picture 2" descr="Woman programmer at work process - Kit8">
            <a:extLst>
              <a:ext uri="{FF2B5EF4-FFF2-40B4-BE49-F238E27FC236}">
                <a16:creationId xmlns:a16="http://schemas.microsoft.com/office/drawing/2014/main" id="{4E9ECBA4-59F4-4E4C-BA8D-14B8F0807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057" y="986541"/>
            <a:ext cx="5041750" cy="33556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E988384-6A4F-2448-A1A2-892E2F8EA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97" y="238674"/>
            <a:ext cx="737653" cy="7376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EF2C97-A35D-084D-AECA-8B3FD91F4DB9}"/>
              </a:ext>
            </a:extLst>
          </p:cNvPr>
          <p:cNvSpPr txBox="1"/>
          <p:nvPr/>
        </p:nvSpPr>
        <p:spPr>
          <a:xfrm>
            <a:off x="377190" y="1143000"/>
            <a:ext cx="3372867" cy="1538883"/>
          </a:xfrm>
          <a:prstGeom prst="rect">
            <a:avLst/>
          </a:prstGeom>
          <a:noFill/>
        </p:spPr>
        <p:txBody>
          <a:bodyPr wrap="square" rtlCol="0">
            <a:spAutoFit/>
          </a:bodyPr>
          <a:lstStyle/>
          <a:p>
            <a:pPr>
              <a:buClr>
                <a:schemeClr val="dk1"/>
              </a:buClr>
              <a:buSzPts val="2400"/>
            </a:pPr>
            <a:r>
              <a:rPr lang="en-US" sz="2400" b="1" dirty="0">
                <a:solidFill>
                  <a:schemeClr val="dk1"/>
                </a:solidFill>
                <a:latin typeface="Marvel"/>
                <a:sym typeface="Marvel"/>
              </a:rPr>
              <a:t>Why?</a:t>
            </a:r>
          </a:p>
          <a:p>
            <a:pPr>
              <a:buClr>
                <a:schemeClr val="dk1"/>
              </a:buClr>
              <a:buSzPts val="2400"/>
            </a:pPr>
            <a:endParaRPr lang="en-US" sz="800" b="1" dirty="0">
              <a:solidFill>
                <a:schemeClr val="dk1"/>
              </a:solidFill>
              <a:latin typeface="Marvel"/>
              <a:sym typeface="Marvel"/>
            </a:endParaRP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Easy to use.</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Com</a:t>
            </a:r>
            <a:r>
              <a:rPr lang="en-PS" sz="2000" dirty="0">
                <a:solidFill>
                  <a:schemeClr val="dk1"/>
                </a:solidFill>
                <a:latin typeface="Marvel"/>
                <a:sym typeface="Marvel"/>
              </a:rPr>
              <a:t>munity  support.</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P</a:t>
            </a:r>
            <a:r>
              <a:rPr lang="en-PS" sz="2000" dirty="0">
                <a:solidFill>
                  <a:schemeClr val="dk1"/>
                </a:solidFill>
                <a:latin typeface="Marvel"/>
                <a:sym typeface="Marvel"/>
              </a:rPr>
              <a:t>owerful lib</a:t>
            </a:r>
            <a:r>
              <a:rPr lang="en-US" sz="2000" dirty="0">
                <a:solidFill>
                  <a:schemeClr val="dk1"/>
                </a:solidFill>
                <a:latin typeface="Marvel"/>
                <a:sym typeface="Marvel"/>
              </a:rPr>
              <a:t>r</a:t>
            </a:r>
            <a:r>
              <a:rPr lang="en-PS" sz="2000" dirty="0">
                <a:solidFill>
                  <a:schemeClr val="dk1"/>
                </a:solidFill>
                <a:latin typeface="Marvel"/>
                <a:sym typeface="Marvel"/>
              </a:rPr>
              <a:t>ary </a:t>
            </a:r>
          </a:p>
        </p:txBody>
      </p:sp>
      <p:sp>
        <p:nvSpPr>
          <p:cNvPr id="13" name="TextBox 12">
            <a:extLst>
              <a:ext uri="{FF2B5EF4-FFF2-40B4-BE49-F238E27FC236}">
                <a16:creationId xmlns:a16="http://schemas.microsoft.com/office/drawing/2014/main" id="{AE139413-75C8-ED47-AC79-BE712D4DB8DC}"/>
              </a:ext>
            </a:extLst>
          </p:cNvPr>
          <p:cNvSpPr txBox="1"/>
          <p:nvPr/>
        </p:nvSpPr>
        <p:spPr>
          <a:xfrm>
            <a:off x="377190" y="2939494"/>
            <a:ext cx="3372867" cy="1815882"/>
          </a:xfrm>
          <a:prstGeom prst="rect">
            <a:avLst/>
          </a:prstGeom>
          <a:noFill/>
        </p:spPr>
        <p:txBody>
          <a:bodyPr wrap="square" rtlCol="0">
            <a:spAutoFit/>
          </a:bodyPr>
          <a:lstStyle/>
          <a:p>
            <a:pPr>
              <a:buClr>
                <a:schemeClr val="dk1"/>
              </a:buClr>
              <a:buSzPts val="2400"/>
            </a:pPr>
            <a:r>
              <a:rPr lang="en-US" sz="2400" b="1" dirty="0">
                <a:solidFill>
                  <a:schemeClr val="dk1"/>
                </a:solidFill>
                <a:latin typeface="Marvel"/>
                <a:sym typeface="Marvel"/>
              </a:rPr>
              <a:t>Why?</a:t>
            </a:r>
          </a:p>
          <a:p>
            <a:pPr>
              <a:buClr>
                <a:schemeClr val="dk1"/>
              </a:buClr>
              <a:buSzPts val="2400"/>
            </a:pPr>
            <a:endParaRPr lang="en-US" sz="800" b="1" dirty="0">
              <a:solidFill>
                <a:schemeClr val="dk1"/>
              </a:solidFill>
              <a:latin typeface="Marvel"/>
              <a:sym typeface="Marvel"/>
            </a:endParaRP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Web Scraping.</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Machine Learning</a:t>
            </a:r>
            <a:r>
              <a:rPr lang="en-PS" sz="2000" dirty="0">
                <a:solidFill>
                  <a:schemeClr val="dk1"/>
                </a:solidFill>
                <a:latin typeface="Marvel"/>
                <a:sym typeface="Marvel"/>
              </a:rPr>
              <a:t>.</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Flask (backend app).</a:t>
            </a:r>
          </a:p>
          <a:p>
            <a:pPr marL="342900" indent="-342900">
              <a:buClr>
                <a:schemeClr val="dk1"/>
              </a:buClr>
              <a:buSzPts val="2400"/>
              <a:buFont typeface="Arial" panose="020B0604020202020204" pitchFamily="34" charset="0"/>
              <a:buChar char="•"/>
            </a:pPr>
            <a:endParaRPr lang="en-PS" sz="2000" dirty="0">
              <a:solidFill>
                <a:schemeClr val="dk1"/>
              </a:solidFill>
              <a:latin typeface="Marvel"/>
              <a:sym typeface="Marvel"/>
            </a:endParaRPr>
          </a:p>
        </p:txBody>
      </p:sp>
    </p:spTree>
    <p:extLst>
      <p:ext uri="{BB962C8B-B14F-4D97-AF65-F5344CB8AC3E}">
        <p14:creationId xmlns:p14="http://schemas.microsoft.com/office/powerpoint/2010/main" val="234228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700" name="Google Shape;700;p46"/>
          <p:cNvSpPr txBox="1">
            <a:spLocks noGrp="1"/>
          </p:cNvSpPr>
          <p:nvPr>
            <p:ph type="title" idx="4294967295"/>
          </p:nvPr>
        </p:nvSpPr>
        <p:spPr>
          <a:xfrm>
            <a:off x="1280161" y="238674"/>
            <a:ext cx="2880360" cy="6310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Flutter</a:t>
            </a:r>
            <a:endParaRPr sz="3200" dirty="0"/>
          </a:p>
        </p:txBody>
      </p:sp>
      <p:sp>
        <p:nvSpPr>
          <p:cNvPr id="13" name="TextBox 12">
            <a:extLst>
              <a:ext uri="{FF2B5EF4-FFF2-40B4-BE49-F238E27FC236}">
                <a16:creationId xmlns:a16="http://schemas.microsoft.com/office/drawing/2014/main" id="{AE139413-75C8-ED47-AC79-BE712D4DB8DC}"/>
              </a:ext>
            </a:extLst>
          </p:cNvPr>
          <p:cNvSpPr txBox="1"/>
          <p:nvPr/>
        </p:nvSpPr>
        <p:spPr>
          <a:xfrm>
            <a:off x="377190" y="2939494"/>
            <a:ext cx="3372867" cy="2123658"/>
          </a:xfrm>
          <a:prstGeom prst="rect">
            <a:avLst/>
          </a:prstGeom>
          <a:noFill/>
        </p:spPr>
        <p:txBody>
          <a:bodyPr wrap="square" rtlCol="0">
            <a:spAutoFit/>
          </a:bodyPr>
          <a:lstStyle/>
          <a:p>
            <a:pPr>
              <a:buClr>
                <a:schemeClr val="dk1"/>
              </a:buClr>
              <a:buSzPts val="2400"/>
            </a:pPr>
            <a:r>
              <a:rPr lang="en-US" sz="2400" b="1" dirty="0">
                <a:solidFill>
                  <a:schemeClr val="dk1"/>
                </a:solidFill>
                <a:latin typeface="Marvel"/>
                <a:sym typeface="Marvel"/>
              </a:rPr>
              <a:t>Why?</a:t>
            </a:r>
          </a:p>
          <a:p>
            <a:pPr>
              <a:buClr>
                <a:schemeClr val="dk1"/>
              </a:buClr>
              <a:buSzPts val="2400"/>
            </a:pPr>
            <a:endParaRPr lang="en-US" sz="800" b="1" dirty="0">
              <a:solidFill>
                <a:schemeClr val="dk1"/>
              </a:solidFill>
              <a:latin typeface="Marvel"/>
              <a:sym typeface="Marvel"/>
            </a:endParaRP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cross platform.</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Nice Ui kit </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close performance  to native</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update reliable</a:t>
            </a:r>
            <a:endParaRPr lang="en-PS" sz="2000" dirty="0">
              <a:solidFill>
                <a:schemeClr val="dk1"/>
              </a:solidFill>
              <a:latin typeface="Marvel"/>
              <a:sym typeface="Marvel"/>
            </a:endParaRPr>
          </a:p>
          <a:p>
            <a:pPr>
              <a:buClr>
                <a:schemeClr val="dk1"/>
              </a:buClr>
              <a:buSzPts val="2400"/>
            </a:pPr>
            <a:endParaRPr lang="en-US" sz="2000" dirty="0">
              <a:solidFill>
                <a:schemeClr val="dk1"/>
              </a:solidFill>
              <a:latin typeface="Marvel"/>
              <a:sym typeface="Marvel"/>
            </a:endParaRPr>
          </a:p>
        </p:txBody>
      </p:sp>
      <p:pic>
        <p:nvPicPr>
          <p:cNvPr id="9" name="Picture 20" descr="Flutter Logo Png, Transparent Png - kindpng">
            <a:extLst>
              <a:ext uri="{FF2B5EF4-FFF2-40B4-BE49-F238E27FC236}">
                <a16:creationId xmlns:a16="http://schemas.microsoft.com/office/drawing/2014/main" id="{A1DA8DBC-D41E-9E4E-8683-0422FB72353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618" b="94178" l="7907" r="90000">
                        <a14:foregroundMark x1="78140" y1="8784" x2="65349" y2="8989"/>
                        <a14:foregroundMark x1="64535" y1="5618" x2="73605" y2="5822"/>
                        <a14:foregroundMark x1="8256" y1="50460" x2="8023" y2="50970"/>
                        <a14:foregroundMark x1="44884" y1="69765" x2="44884" y2="69765"/>
                        <a14:foregroundMark x1="44884" y1="70072" x2="68721" y2="53830"/>
                        <a14:foregroundMark x1="51163" y1="76915" x2="65698" y2="88662"/>
                        <a14:foregroundMark x1="61163" y1="78856" x2="69651" y2="87538"/>
                        <a14:foregroundMark x1="54535" y1="87538" x2="81395" y2="91318"/>
                        <a14:foregroundMark x1="84186" y1="94178" x2="82674" y2="93667"/>
                      </a14:backgroundRemoval>
                    </a14:imgEffect>
                  </a14:imgLayer>
                </a14:imgProps>
              </a:ext>
              <a:ext uri="{28A0092B-C50C-407E-A947-70E740481C1C}">
                <a14:useLocalDpi xmlns:a14="http://schemas.microsoft.com/office/drawing/2010/main" val="0"/>
              </a:ext>
            </a:extLst>
          </a:blip>
          <a:srcRect/>
          <a:stretch>
            <a:fillRect/>
          </a:stretch>
        </p:blipFill>
        <p:spPr bwMode="auto">
          <a:xfrm>
            <a:off x="233896" y="238673"/>
            <a:ext cx="651418" cy="74160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Free Vector | Cross-platform development abstract concept illustration.  cross-platform operating systems, compatible software environments, mobile  app user experience, code writing .">
            <a:extLst>
              <a:ext uri="{FF2B5EF4-FFF2-40B4-BE49-F238E27FC236}">
                <a16:creationId xmlns:a16="http://schemas.microsoft.com/office/drawing/2014/main" id="{88828BCD-3409-F84C-9813-9D00D9042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4930" y="1371064"/>
            <a:ext cx="3760470" cy="37604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EF2C97-A35D-084D-AECA-8B3FD91F4DB9}"/>
              </a:ext>
            </a:extLst>
          </p:cNvPr>
          <p:cNvSpPr txBox="1"/>
          <p:nvPr/>
        </p:nvSpPr>
        <p:spPr>
          <a:xfrm>
            <a:off x="377190" y="1143000"/>
            <a:ext cx="5212080" cy="1692771"/>
          </a:xfrm>
          <a:prstGeom prst="rect">
            <a:avLst/>
          </a:prstGeom>
          <a:noFill/>
        </p:spPr>
        <p:txBody>
          <a:bodyPr wrap="square" rtlCol="0">
            <a:spAutoFit/>
          </a:bodyPr>
          <a:lstStyle/>
          <a:p>
            <a:pPr>
              <a:buClr>
                <a:schemeClr val="dk1"/>
              </a:buClr>
              <a:buSzPts val="2400"/>
            </a:pPr>
            <a:r>
              <a:rPr lang="en-US" sz="2400" b="1" dirty="0">
                <a:solidFill>
                  <a:schemeClr val="dk1"/>
                </a:solidFill>
                <a:latin typeface="Marvel"/>
                <a:sym typeface="Marvel"/>
              </a:rPr>
              <a:t>What ?</a:t>
            </a:r>
          </a:p>
          <a:p>
            <a:pPr>
              <a:buClr>
                <a:schemeClr val="dk1"/>
              </a:buClr>
              <a:buSzPts val="2400"/>
            </a:pPr>
            <a:r>
              <a:rPr lang="en-US" sz="2000" dirty="0">
                <a:solidFill>
                  <a:schemeClr val="dk1"/>
                </a:solidFill>
                <a:latin typeface="Marvel"/>
                <a:sym typeface="Marvel"/>
              </a:rPr>
              <a:t>Flutter is an open-source UI kit created by Google. It is used to develop cross platform applications for Android, iOS, Linux, Mac, Windows</a:t>
            </a:r>
            <a:r>
              <a:rPr lang="ar-SA" sz="2000" dirty="0">
                <a:solidFill>
                  <a:schemeClr val="dk1"/>
                </a:solidFill>
                <a:latin typeface="Marvel"/>
                <a:sym typeface="Marvel"/>
              </a:rPr>
              <a:t> </a:t>
            </a:r>
            <a:r>
              <a:rPr lang="en-US" sz="2000" dirty="0">
                <a:solidFill>
                  <a:schemeClr val="dk1"/>
                </a:solidFill>
                <a:latin typeface="Marvel"/>
                <a:sym typeface="Marvel"/>
              </a:rPr>
              <a:t>,</a:t>
            </a:r>
            <a:r>
              <a:rPr lang="ar-SA" sz="2000" dirty="0">
                <a:solidFill>
                  <a:schemeClr val="dk1"/>
                </a:solidFill>
                <a:latin typeface="Marvel"/>
                <a:sym typeface="Marvel"/>
              </a:rPr>
              <a:t> </a:t>
            </a:r>
            <a:r>
              <a:rPr lang="en-US" sz="2000" dirty="0">
                <a:solidFill>
                  <a:schemeClr val="dk1"/>
                </a:solidFill>
                <a:latin typeface="Marvel"/>
                <a:sym typeface="Marvel"/>
              </a:rPr>
              <a:t>website</a:t>
            </a:r>
          </a:p>
          <a:p>
            <a:pPr>
              <a:buClr>
                <a:schemeClr val="dk1"/>
              </a:buClr>
              <a:buSzPts val="2400"/>
            </a:pPr>
            <a:r>
              <a:rPr lang="en-PS" sz="2000" dirty="0">
                <a:solidFill>
                  <a:schemeClr val="dk1"/>
                </a:solidFill>
                <a:latin typeface="Marvel"/>
                <a:sym typeface="Marvel"/>
              </a:rPr>
              <a:t> </a:t>
            </a:r>
          </a:p>
        </p:txBody>
      </p:sp>
    </p:spTree>
    <p:extLst>
      <p:ext uri="{BB962C8B-B14F-4D97-AF65-F5344CB8AC3E}">
        <p14:creationId xmlns:p14="http://schemas.microsoft.com/office/powerpoint/2010/main" val="1242461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700" name="Google Shape;700;p46"/>
          <p:cNvSpPr txBox="1">
            <a:spLocks noGrp="1"/>
          </p:cNvSpPr>
          <p:nvPr>
            <p:ph type="title" idx="4294967295"/>
          </p:nvPr>
        </p:nvSpPr>
        <p:spPr>
          <a:xfrm>
            <a:off x="1280161" y="238674"/>
            <a:ext cx="2880360" cy="6310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Firebase</a:t>
            </a:r>
            <a:endParaRPr sz="3200" dirty="0"/>
          </a:p>
        </p:txBody>
      </p:sp>
      <p:sp>
        <p:nvSpPr>
          <p:cNvPr id="13" name="TextBox 12">
            <a:extLst>
              <a:ext uri="{FF2B5EF4-FFF2-40B4-BE49-F238E27FC236}">
                <a16:creationId xmlns:a16="http://schemas.microsoft.com/office/drawing/2014/main" id="{AE139413-75C8-ED47-AC79-BE712D4DB8DC}"/>
              </a:ext>
            </a:extLst>
          </p:cNvPr>
          <p:cNvSpPr txBox="1"/>
          <p:nvPr/>
        </p:nvSpPr>
        <p:spPr>
          <a:xfrm>
            <a:off x="3931920" y="2144662"/>
            <a:ext cx="3372867" cy="3354765"/>
          </a:xfrm>
          <a:prstGeom prst="rect">
            <a:avLst/>
          </a:prstGeom>
          <a:noFill/>
        </p:spPr>
        <p:txBody>
          <a:bodyPr wrap="square" rtlCol="0">
            <a:spAutoFit/>
          </a:bodyPr>
          <a:lstStyle/>
          <a:p>
            <a:pPr>
              <a:buClr>
                <a:schemeClr val="dk1"/>
              </a:buClr>
              <a:buSzPts val="2400"/>
            </a:pPr>
            <a:r>
              <a:rPr lang="en-US" sz="2400" b="1" dirty="0">
                <a:solidFill>
                  <a:schemeClr val="dk1"/>
                </a:solidFill>
                <a:latin typeface="Marvel"/>
                <a:sym typeface="Marvel"/>
              </a:rPr>
              <a:t>Why?</a:t>
            </a:r>
          </a:p>
          <a:p>
            <a:pPr>
              <a:buClr>
                <a:schemeClr val="dk1"/>
              </a:buClr>
              <a:buSzPts val="2400"/>
            </a:pPr>
            <a:endParaRPr lang="en-US" sz="800" b="1" dirty="0">
              <a:solidFill>
                <a:schemeClr val="dk1"/>
              </a:solidFill>
              <a:latin typeface="Marvel"/>
              <a:sym typeface="Marvel"/>
            </a:endParaRP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Realtime Database.</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Fast Development.</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Authentication</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Storge</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Hosting</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Performance</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Analytics</a:t>
            </a:r>
          </a:p>
          <a:p>
            <a:pPr>
              <a:buClr>
                <a:schemeClr val="dk1"/>
              </a:buClr>
              <a:buSzPts val="2400"/>
            </a:pPr>
            <a:endParaRPr lang="en-PS" sz="2000" dirty="0">
              <a:solidFill>
                <a:schemeClr val="dk1"/>
              </a:solidFill>
              <a:latin typeface="Marvel"/>
              <a:sym typeface="Marvel"/>
            </a:endParaRPr>
          </a:p>
          <a:p>
            <a:pPr>
              <a:buClr>
                <a:schemeClr val="dk1"/>
              </a:buClr>
              <a:buSzPts val="2400"/>
            </a:pPr>
            <a:endParaRPr lang="en-US" sz="2000" dirty="0">
              <a:solidFill>
                <a:schemeClr val="dk1"/>
              </a:solidFill>
              <a:latin typeface="Marvel"/>
              <a:sym typeface="Marvel"/>
            </a:endParaRPr>
          </a:p>
        </p:txBody>
      </p:sp>
      <p:sp>
        <p:nvSpPr>
          <p:cNvPr id="2" name="TextBox 1">
            <a:extLst>
              <a:ext uri="{FF2B5EF4-FFF2-40B4-BE49-F238E27FC236}">
                <a16:creationId xmlns:a16="http://schemas.microsoft.com/office/drawing/2014/main" id="{B6EF2C97-A35D-084D-AECA-8B3FD91F4DB9}"/>
              </a:ext>
            </a:extLst>
          </p:cNvPr>
          <p:cNvSpPr txBox="1"/>
          <p:nvPr/>
        </p:nvSpPr>
        <p:spPr>
          <a:xfrm>
            <a:off x="3931920" y="1044677"/>
            <a:ext cx="5212080" cy="1077218"/>
          </a:xfrm>
          <a:prstGeom prst="rect">
            <a:avLst/>
          </a:prstGeom>
          <a:noFill/>
        </p:spPr>
        <p:txBody>
          <a:bodyPr wrap="square" rtlCol="0">
            <a:spAutoFit/>
          </a:bodyPr>
          <a:lstStyle/>
          <a:p>
            <a:pPr>
              <a:buClr>
                <a:schemeClr val="dk1"/>
              </a:buClr>
              <a:buSzPts val="2400"/>
            </a:pPr>
            <a:r>
              <a:rPr lang="en-US" sz="2400" b="1" dirty="0">
                <a:solidFill>
                  <a:schemeClr val="dk1"/>
                </a:solidFill>
                <a:latin typeface="Marvel"/>
                <a:sym typeface="Marvel"/>
              </a:rPr>
              <a:t>What ?</a:t>
            </a:r>
          </a:p>
          <a:p>
            <a:pPr>
              <a:buClr>
                <a:schemeClr val="dk1"/>
              </a:buClr>
              <a:buSzPts val="2400"/>
            </a:pPr>
            <a:r>
              <a:rPr lang="en-US" sz="2000" dirty="0">
                <a:solidFill>
                  <a:schemeClr val="dk1"/>
                </a:solidFill>
                <a:latin typeface="Marvel"/>
                <a:sym typeface="Marvel"/>
              </a:rPr>
              <a:t>Development platform with real -time database and backend as a service.</a:t>
            </a:r>
            <a:r>
              <a:rPr lang="en-PS" sz="2000" dirty="0">
                <a:solidFill>
                  <a:schemeClr val="dk1"/>
                </a:solidFill>
                <a:latin typeface="Marvel"/>
                <a:sym typeface="Marvel"/>
              </a:rPr>
              <a:t> </a:t>
            </a:r>
          </a:p>
        </p:txBody>
      </p:sp>
      <p:pic>
        <p:nvPicPr>
          <p:cNvPr id="8" name="Picture 8" descr="Firebase Brand Guidelines">
            <a:extLst>
              <a:ext uri="{FF2B5EF4-FFF2-40B4-BE49-F238E27FC236}">
                <a16:creationId xmlns:a16="http://schemas.microsoft.com/office/drawing/2014/main" id="{F0E40369-0BB3-0D43-A198-5B7C000B78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847"/>
          <a:stretch/>
        </p:blipFill>
        <p:spPr bwMode="auto">
          <a:xfrm>
            <a:off x="281533" y="183390"/>
            <a:ext cx="605748" cy="741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portant ingredients used to create a successful mobile app - TechEngage">
            <a:extLst>
              <a:ext uri="{FF2B5EF4-FFF2-40B4-BE49-F238E27FC236}">
                <a16:creationId xmlns:a16="http://schemas.microsoft.com/office/drawing/2014/main" id="{32E09A00-B5A8-7C42-BE4D-DA6543684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 y="1144356"/>
            <a:ext cx="3760470" cy="376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26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4" name="Rectangle 3">
            <a:extLst>
              <a:ext uri="{FF2B5EF4-FFF2-40B4-BE49-F238E27FC236}">
                <a16:creationId xmlns:a16="http://schemas.microsoft.com/office/drawing/2014/main" id="{76EBDC93-D438-D941-8786-F5C0634F2D85}"/>
              </a:ext>
            </a:extLst>
          </p:cNvPr>
          <p:cNvSpPr/>
          <p:nvPr/>
        </p:nvSpPr>
        <p:spPr>
          <a:xfrm>
            <a:off x="-704335" y="-647185"/>
            <a:ext cx="10404389" cy="6437870"/>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PS"/>
          </a:p>
        </p:txBody>
      </p:sp>
      <p:sp>
        <p:nvSpPr>
          <p:cNvPr id="700" name="Google Shape;700;p46"/>
          <p:cNvSpPr txBox="1">
            <a:spLocks noGrp="1"/>
          </p:cNvSpPr>
          <p:nvPr>
            <p:ph type="title" idx="4294967295"/>
          </p:nvPr>
        </p:nvSpPr>
        <p:spPr>
          <a:xfrm>
            <a:off x="1280161" y="238674"/>
            <a:ext cx="2880360" cy="6310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Google colab</a:t>
            </a:r>
            <a:endParaRPr sz="3200" dirty="0"/>
          </a:p>
        </p:txBody>
      </p:sp>
      <p:sp>
        <p:nvSpPr>
          <p:cNvPr id="13" name="TextBox 12">
            <a:extLst>
              <a:ext uri="{FF2B5EF4-FFF2-40B4-BE49-F238E27FC236}">
                <a16:creationId xmlns:a16="http://schemas.microsoft.com/office/drawing/2014/main" id="{AE139413-75C8-ED47-AC79-BE712D4DB8DC}"/>
              </a:ext>
            </a:extLst>
          </p:cNvPr>
          <p:cNvSpPr txBox="1"/>
          <p:nvPr/>
        </p:nvSpPr>
        <p:spPr>
          <a:xfrm>
            <a:off x="281533" y="2571750"/>
            <a:ext cx="3372867" cy="1815882"/>
          </a:xfrm>
          <a:prstGeom prst="rect">
            <a:avLst/>
          </a:prstGeom>
          <a:noFill/>
        </p:spPr>
        <p:txBody>
          <a:bodyPr wrap="square" rtlCol="0">
            <a:spAutoFit/>
          </a:bodyPr>
          <a:lstStyle/>
          <a:p>
            <a:pPr>
              <a:buClr>
                <a:schemeClr val="dk1"/>
              </a:buClr>
              <a:buSzPts val="2400"/>
            </a:pPr>
            <a:r>
              <a:rPr lang="en-US" sz="2400" b="1" dirty="0">
                <a:solidFill>
                  <a:schemeClr val="dk1"/>
                </a:solidFill>
                <a:latin typeface="Marvel"/>
                <a:sym typeface="Marvel"/>
              </a:rPr>
              <a:t>Why?</a:t>
            </a:r>
          </a:p>
          <a:p>
            <a:pPr>
              <a:buClr>
                <a:schemeClr val="dk1"/>
              </a:buClr>
              <a:buSzPts val="2400"/>
            </a:pPr>
            <a:endParaRPr lang="en-US" sz="800" b="1" dirty="0">
              <a:solidFill>
                <a:schemeClr val="dk1"/>
              </a:solidFill>
              <a:latin typeface="Marvel"/>
              <a:sym typeface="Marvel"/>
            </a:endParaRP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Support TensorFlow.</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Powerful machine.</a:t>
            </a:r>
          </a:p>
          <a:p>
            <a:pPr marL="342900" indent="-342900">
              <a:buClr>
                <a:schemeClr val="dk1"/>
              </a:buClr>
              <a:buSzPts val="2400"/>
              <a:buFont typeface="Arial" panose="020B0604020202020204" pitchFamily="34" charset="0"/>
              <a:buChar char="•"/>
            </a:pPr>
            <a:r>
              <a:rPr lang="en-US" sz="2000" dirty="0">
                <a:solidFill>
                  <a:schemeClr val="dk1"/>
                </a:solidFill>
                <a:latin typeface="Marvel"/>
                <a:sym typeface="Marvel"/>
              </a:rPr>
              <a:t>Support GPU and TPU.</a:t>
            </a:r>
            <a:endParaRPr lang="en-PS" sz="2000" dirty="0">
              <a:solidFill>
                <a:schemeClr val="dk1"/>
              </a:solidFill>
              <a:latin typeface="Marvel"/>
              <a:sym typeface="Marvel"/>
            </a:endParaRPr>
          </a:p>
          <a:p>
            <a:pPr>
              <a:buClr>
                <a:schemeClr val="dk1"/>
              </a:buClr>
              <a:buSzPts val="2400"/>
            </a:pPr>
            <a:endParaRPr lang="en-US" sz="2000" dirty="0">
              <a:solidFill>
                <a:schemeClr val="dk1"/>
              </a:solidFill>
              <a:latin typeface="Marvel"/>
              <a:sym typeface="Marvel"/>
            </a:endParaRPr>
          </a:p>
        </p:txBody>
      </p:sp>
      <p:sp>
        <p:nvSpPr>
          <p:cNvPr id="2" name="TextBox 1">
            <a:extLst>
              <a:ext uri="{FF2B5EF4-FFF2-40B4-BE49-F238E27FC236}">
                <a16:creationId xmlns:a16="http://schemas.microsoft.com/office/drawing/2014/main" id="{B6EF2C97-A35D-084D-AECA-8B3FD91F4DB9}"/>
              </a:ext>
            </a:extLst>
          </p:cNvPr>
          <p:cNvSpPr txBox="1"/>
          <p:nvPr/>
        </p:nvSpPr>
        <p:spPr>
          <a:xfrm>
            <a:off x="281533" y="1177747"/>
            <a:ext cx="5212080" cy="769441"/>
          </a:xfrm>
          <a:prstGeom prst="rect">
            <a:avLst/>
          </a:prstGeom>
          <a:noFill/>
        </p:spPr>
        <p:txBody>
          <a:bodyPr wrap="square" rtlCol="0">
            <a:spAutoFit/>
          </a:bodyPr>
          <a:lstStyle/>
          <a:p>
            <a:pPr>
              <a:buClr>
                <a:schemeClr val="dk1"/>
              </a:buClr>
              <a:buSzPts val="2400"/>
            </a:pPr>
            <a:r>
              <a:rPr lang="en-US" sz="2400" b="1" dirty="0">
                <a:solidFill>
                  <a:schemeClr val="dk1"/>
                </a:solidFill>
                <a:latin typeface="Marvel"/>
                <a:sym typeface="Marvel"/>
              </a:rPr>
              <a:t>What ?</a:t>
            </a:r>
            <a:endParaRPr lang="en-US" sz="2000" dirty="0">
              <a:solidFill>
                <a:schemeClr val="dk1"/>
              </a:solidFill>
              <a:latin typeface="Marvel"/>
              <a:sym typeface="Marvel"/>
            </a:endParaRPr>
          </a:p>
          <a:p>
            <a:pPr>
              <a:buClr>
                <a:schemeClr val="dk1"/>
              </a:buClr>
              <a:buSzPts val="2400"/>
            </a:pPr>
            <a:r>
              <a:rPr lang="en-US" sz="2000" dirty="0">
                <a:solidFill>
                  <a:schemeClr val="dk1"/>
                </a:solidFill>
                <a:latin typeface="Marvel"/>
                <a:sym typeface="Marvel"/>
              </a:rPr>
              <a:t>Cloud computing platform . </a:t>
            </a:r>
            <a:r>
              <a:rPr lang="en-PS" sz="2000" dirty="0">
                <a:solidFill>
                  <a:schemeClr val="dk1"/>
                </a:solidFill>
                <a:latin typeface="Marvel"/>
                <a:sym typeface="Marvel"/>
              </a:rPr>
              <a:t> </a:t>
            </a:r>
          </a:p>
        </p:txBody>
      </p:sp>
      <p:pic>
        <p:nvPicPr>
          <p:cNvPr id="3" name="Picture 2">
            <a:extLst>
              <a:ext uri="{FF2B5EF4-FFF2-40B4-BE49-F238E27FC236}">
                <a16:creationId xmlns:a16="http://schemas.microsoft.com/office/drawing/2014/main" id="{28AEF97C-CD14-8B4F-8AE6-6197596055A5}"/>
              </a:ext>
            </a:extLst>
          </p:cNvPr>
          <p:cNvPicPr>
            <a:picLocks noChangeAspect="1"/>
          </p:cNvPicPr>
          <p:nvPr/>
        </p:nvPicPr>
        <p:blipFill>
          <a:blip r:embed="rId3"/>
          <a:stretch>
            <a:fillRect/>
          </a:stretch>
        </p:blipFill>
        <p:spPr>
          <a:xfrm>
            <a:off x="4964342" y="1265845"/>
            <a:ext cx="3898125" cy="3715794"/>
          </a:xfrm>
          <a:prstGeom prst="rect">
            <a:avLst/>
          </a:prstGeom>
        </p:spPr>
      </p:pic>
      <p:pic>
        <p:nvPicPr>
          <p:cNvPr id="14" name="Picture 2" descr="Welcome To Colaboratory - Colaboratory">
            <a:extLst>
              <a:ext uri="{FF2B5EF4-FFF2-40B4-BE49-F238E27FC236}">
                <a16:creationId xmlns:a16="http://schemas.microsoft.com/office/drawing/2014/main" id="{B86141DF-4DB4-6D46-9B8D-E0A4B84BA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33" y="238674"/>
            <a:ext cx="741600" cy="7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174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 name="Title 15">
            <a:extLst>
              <a:ext uri="{FF2B5EF4-FFF2-40B4-BE49-F238E27FC236}">
                <a16:creationId xmlns:a16="http://schemas.microsoft.com/office/drawing/2014/main" id="{FB3DFC47-5DF7-B64E-A1EE-333E019CFEE8}"/>
              </a:ext>
            </a:extLst>
          </p:cNvPr>
          <p:cNvSpPr>
            <a:spLocks noGrp="1"/>
          </p:cNvSpPr>
          <p:nvPr>
            <p:ph type="title"/>
          </p:nvPr>
        </p:nvSpPr>
        <p:spPr>
          <a:xfrm flipH="1">
            <a:off x="7000776" y="1567957"/>
            <a:ext cx="2071759" cy="1135179"/>
          </a:xfrm>
        </p:spPr>
        <p:txBody>
          <a:bodyPr/>
          <a:lstStyle/>
          <a:p>
            <a:r>
              <a:rPr lang="en-US" sz="3600" b="1" dirty="0"/>
              <a:t>Training</a:t>
            </a:r>
            <a:endParaRPr lang="en-PS" sz="3600" dirty="0"/>
          </a:p>
        </p:txBody>
      </p:sp>
      <p:sp>
        <p:nvSpPr>
          <p:cNvPr id="19" name="Title 18">
            <a:extLst>
              <a:ext uri="{FF2B5EF4-FFF2-40B4-BE49-F238E27FC236}">
                <a16:creationId xmlns:a16="http://schemas.microsoft.com/office/drawing/2014/main" id="{75EAFD86-F2BF-4147-8203-326A8D3597E0}"/>
              </a:ext>
            </a:extLst>
          </p:cNvPr>
          <p:cNvSpPr>
            <a:spLocks noGrp="1"/>
          </p:cNvSpPr>
          <p:nvPr>
            <p:ph type="title" idx="3"/>
          </p:nvPr>
        </p:nvSpPr>
        <p:spPr/>
        <p:txBody>
          <a:bodyPr/>
          <a:lstStyle/>
          <a:p>
            <a:r>
              <a:rPr lang="en-US" dirty="0"/>
              <a:t>Challenges </a:t>
            </a:r>
            <a:endParaRPr lang="en-PS" dirty="0"/>
          </a:p>
        </p:txBody>
      </p:sp>
      <p:sp>
        <p:nvSpPr>
          <p:cNvPr id="22" name="Subtitle 21">
            <a:extLst>
              <a:ext uri="{FF2B5EF4-FFF2-40B4-BE49-F238E27FC236}">
                <a16:creationId xmlns:a16="http://schemas.microsoft.com/office/drawing/2014/main" id="{A59E458F-BDA0-7E4B-9A72-3E15E5676B1F}"/>
              </a:ext>
            </a:extLst>
          </p:cNvPr>
          <p:cNvSpPr>
            <a:spLocks noGrp="1"/>
          </p:cNvSpPr>
          <p:nvPr>
            <p:ph type="subTitle" idx="6"/>
          </p:nvPr>
        </p:nvSpPr>
        <p:spPr>
          <a:xfrm flipH="1">
            <a:off x="1170740" y="1342174"/>
            <a:ext cx="3130200" cy="1282438"/>
          </a:xfrm>
        </p:spPr>
        <p:txBody>
          <a:bodyPr anchor="t"/>
          <a:lstStyle/>
          <a:p>
            <a:pPr>
              <a:buFont typeface="Arial" panose="020B0604020202020204" pitchFamily="34" charset="0"/>
              <a:buChar char="•"/>
            </a:pPr>
            <a:r>
              <a:rPr lang="en-US" sz="2000" dirty="0"/>
              <a:t>no enough resources </a:t>
            </a:r>
          </a:p>
          <a:p>
            <a:pPr>
              <a:buFont typeface="Arial" panose="020B0604020202020204" pitchFamily="34" charset="0"/>
              <a:buChar char="•"/>
            </a:pPr>
            <a:r>
              <a:rPr lang="en-US" sz="2000" dirty="0"/>
              <a:t>restriction in publishing the advertisement </a:t>
            </a:r>
          </a:p>
        </p:txBody>
      </p:sp>
      <p:sp>
        <p:nvSpPr>
          <p:cNvPr id="23" name="Subtitle 22">
            <a:extLst>
              <a:ext uri="{FF2B5EF4-FFF2-40B4-BE49-F238E27FC236}">
                <a16:creationId xmlns:a16="http://schemas.microsoft.com/office/drawing/2014/main" id="{D733DAE8-1534-514D-97EA-5E523D476A8B}"/>
              </a:ext>
            </a:extLst>
          </p:cNvPr>
          <p:cNvSpPr>
            <a:spLocks noGrp="1"/>
          </p:cNvSpPr>
          <p:nvPr>
            <p:ph type="subTitle" idx="7"/>
          </p:nvPr>
        </p:nvSpPr>
        <p:spPr>
          <a:xfrm>
            <a:off x="5469422" y="2752602"/>
            <a:ext cx="2157000" cy="745800"/>
          </a:xfrm>
        </p:spPr>
        <p:txBody>
          <a:bodyPr/>
          <a:lstStyle/>
          <a:p>
            <a:r>
              <a:rPr lang="en-US" sz="2000" dirty="0"/>
              <a:t>long time </a:t>
            </a:r>
          </a:p>
          <a:p>
            <a:r>
              <a:rPr lang="en-US" sz="2000" dirty="0"/>
              <a:t>Network failed</a:t>
            </a:r>
          </a:p>
        </p:txBody>
      </p:sp>
      <p:sp>
        <p:nvSpPr>
          <p:cNvPr id="24" name="Subtitle 23">
            <a:extLst>
              <a:ext uri="{FF2B5EF4-FFF2-40B4-BE49-F238E27FC236}">
                <a16:creationId xmlns:a16="http://schemas.microsoft.com/office/drawing/2014/main" id="{B735327F-00FD-3A44-B551-0A5D2B3562A1}"/>
              </a:ext>
            </a:extLst>
          </p:cNvPr>
          <p:cNvSpPr>
            <a:spLocks noGrp="1"/>
          </p:cNvSpPr>
          <p:nvPr>
            <p:ph type="subTitle" idx="8"/>
          </p:nvPr>
        </p:nvSpPr>
        <p:spPr>
          <a:xfrm flipH="1">
            <a:off x="1289850" y="3801326"/>
            <a:ext cx="3130200" cy="948062"/>
          </a:xfrm>
        </p:spPr>
        <p:txBody>
          <a:bodyPr/>
          <a:lstStyle/>
          <a:p>
            <a:pPr>
              <a:buFont typeface="Arial" panose="020B0604020202020204" pitchFamily="34" charset="0"/>
              <a:buChar char="•"/>
            </a:pPr>
            <a:r>
              <a:rPr lang="en-US" sz="2000" dirty="0"/>
              <a:t>no previous experience </a:t>
            </a:r>
          </a:p>
          <a:p>
            <a:pPr>
              <a:buFont typeface="Arial" panose="020B0604020202020204" pitchFamily="34" charset="0"/>
              <a:buChar char="•"/>
            </a:pPr>
            <a:r>
              <a:rPr lang="en-US" sz="2000" dirty="0"/>
              <a:t>resources for learning </a:t>
            </a:r>
          </a:p>
        </p:txBody>
      </p:sp>
      <p:sp>
        <p:nvSpPr>
          <p:cNvPr id="13" name="Title 12">
            <a:extLst>
              <a:ext uri="{FF2B5EF4-FFF2-40B4-BE49-F238E27FC236}">
                <a16:creationId xmlns:a16="http://schemas.microsoft.com/office/drawing/2014/main" id="{5E274B12-F06C-2A4B-B772-9A28DC93C1DD}"/>
              </a:ext>
            </a:extLst>
          </p:cNvPr>
          <p:cNvSpPr>
            <a:spLocks noGrp="1"/>
          </p:cNvSpPr>
          <p:nvPr>
            <p:ph type="title" idx="13"/>
          </p:nvPr>
        </p:nvSpPr>
        <p:spPr>
          <a:xfrm>
            <a:off x="694919" y="2786587"/>
            <a:ext cx="1323600" cy="1258638"/>
          </a:xfrm>
        </p:spPr>
        <p:txBody>
          <a:bodyPr/>
          <a:lstStyle/>
          <a:p>
            <a:r>
              <a:rPr lang="en-PS" sz="4000" dirty="0"/>
              <a:t>flutter</a:t>
            </a:r>
          </a:p>
        </p:txBody>
      </p:sp>
      <p:sp>
        <p:nvSpPr>
          <p:cNvPr id="15" name="Title 14">
            <a:extLst>
              <a:ext uri="{FF2B5EF4-FFF2-40B4-BE49-F238E27FC236}">
                <a16:creationId xmlns:a16="http://schemas.microsoft.com/office/drawing/2014/main" id="{52549D3F-55F0-9D4F-ADEE-1204EAE1502B}"/>
              </a:ext>
            </a:extLst>
          </p:cNvPr>
          <p:cNvSpPr>
            <a:spLocks noGrp="1"/>
          </p:cNvSpPr>
          <p:nvPr>
            <p:ph type="title" idx="15"/>
          </p:nvPr>
        </p:nvSpPr>
        <p:spPr>
          <a:xfrm>
            <a:off x="627750" y="520475"/>
            <a:ext cx="1323600" cy="577800"/>
          </a:xfrm>
        </p:spPr>
        <p:txBody>
          <a:bodyPr/>
          <a:lstStyle/>
          <a:p>
            <a:pPr marR="0" algn="r" rtl="1">
              <a:lnSpc>
                <a:spcPct val="100000"/>
              </a:lnSpc>
              <a:spcBef>
                <a:spcPts val="0"/>
              </a:spcBef>
              <a:spcAft>
                <a:spcPts val="0"/>
              </a:spcAft>
              <a:buClr>
                <a:schemeClr val="dk1"/>
              </a:buClr>
              <a:buSzPts val="5500"/>
              <a:buFont typeface="Marvel"/>
              <a:buNone/>
            </a:pPr>
            <a:r>
              <a:rPr lang="en-US" sz="3600" dirty="0"/>
              <a:t>data</a:t>
            </a:r>
            <a:endParaRPr lang="en-PS" sz="3600" dirty="0"/>
          </a:p>
        </p:txBody>
      </p:sp>
      <p:sp>
        <p:nvSpPr>
          <p:cNvPr id="30" name="Subtitle 22">
            <a:extLst>
              <a:ext uri="{FF2B5EF4-FFF2-40B4-BE49-F238E27FC236}">
                <a16:creationId xmlns:a16="http://schemas.microsoft.com/office/drawing/2014/main" id="{2717EF7E-C335-4144-8919-592B08B394CF}"/>
              </a:ext>
            </a:extLst>
          </p:cNvPr>
          <p:cNvSpPr txBox="1">
            <a:spLocks/>
          </p:cNvSpPr>
          <p:nvPr/>
        </p:nvSpPr>
        <p:spPr>
          <a:xfrm>
            <a:off x="7554957" y="2762073"/>
            <a:ext cx="484909" cy="74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Thasadith"/>
              <a:buNone/>
              <a:defRPr sz="2400" b="1" i="0" u="none" strike="noStrike" cap="none">
                <a:solidFill>
                  <a:schemeClr val="dk1"/>
                </a:solidFill>
                <a:latin typeface="Marvel"/>
                <a:ea typeface="Marvel"/>
                <a:cs typeface="Marvel"/>
                <a:sym typeface="Marvel"/>
              </a:defRPr>
            </a:lvl1pPr>
            <a:lvl2pPr marL="914400" marR="0" lvl="1" indent="-317500" algn="ctr" rtl="0">
              <a:lnSpc>
                <a:spcPct val="100000"/>
              </a:lnSpc>
              <a:spcBef>
                <a:spcPts val="0"/>
              </a:spcBef>
              <a:spcAft>
                <a:spcPts val="0"/>
              </a:spcAft>
              <a:buClr>
                <a:schemeClr val="dk1"/>
              </a:buClr>
              <a:buSzPts val="1400"/>
              <a:buFont typeface="Thasadith"/>
              <a:buNone/>
              <a:defRPr sz="1400" b="0" i="0" u="none" strike="noStrike" cap="none">
                <a:solidFill>
                  <a:schemeClr val="dk1"/>
                </a:solidFill>
                <a:latin typeface="Thasadith"/>
                <a:ea typeface="Thasadith"/>
                <a:cs typeface="Thasadith"/>
                <a:sym typeface="Thasadith"/>
              </a:defRPr>
            </a:lvl2pPr>
            <a:lvl3pPr marL="1371600" marR="0" lvl="2" indent="-304800" algn="ctr" rtl="0">
              <a:lnSpc>
                <a:spcPct val="100000"/>
              </a:lnSpc>
              <a:spcBef>
                <a:spcPts val="0"/>
              </a:spcBef>
              <a:spcAft>
                <a:spcPts val="0"/>
              </a:spcAft>
              <a:buClr>
                <a:schemeClr val="dk1"/>
              </a:buClr>
              <a:buSzPts val="1200"/>
              <a:buFont typeface="Thasadith"/>
              <a:buNone/>
              <a:defRPr sz="1200" b="0" i="0" u="none" strike="noStrike" cap="none">
                <a:solidFill>
                  <a:schemeClr val="dk1"/>
                </a:solidFill>
                <a:latin typeface="Thasadith"/>
                <a:ea typeface="Thasadith"/>
                <a:cs typeface="Thasadith"/>
                <a:sym typeface="Thasadith"/>
              </a:defRPr>
            </a:lvl3pPr>
            <a:lvl4pPr marL="1828800" marR="0" lvl="3" indent="-304800" algn="ctr" rtl="0">
              <a:lnSpc>
                <a:spcPct val="100000"/>
              </a:lnSpc>
              <a:spcBef>
                <a:spcPts val="0"/>
              </a:spcBef>
              <a:spcAft>
                <a:spcPts val="0"/>
              </a:spcAft>
              <a:buClr>
                <a:schemeClr val="dk1"/>
              </a:buClr>
              <a:buSzPts val="1200"/>
              <a:buFont typeface="Thasadith"/>
              <a:buNone/>
              <a:defRPr sz="1200" b="0" i="0" u="none" strike="noStrike" cap="none">
                <a:solidFill>
                  <a:schemeClr val="dk1"/>
                </a:solidFill>
                <a:latin typeface="Thasadith"/>
                <a:ea typeface="Thasadith"/>
                <a:cs typeface="Thasadith"/>
                <a:sym typeface="Thasadith"/>
              </a:defRPr>
            </a:lvl4pPr>
            <a:lvl5pPr marL="2286000" marR="0" lvl="4" indent="-304800" algn="ctr" rtl="0">
              <a:lnSpc>
                <a:spcPct val="100000"/>
              </a:lnSpc>
              <a:spcBef>
                <a:spcPts val="0"/>
              </a:spcBef>
              <a:spcAft>
                <a:spcPts val="0"/>
              </a:spcAft>
              <a:buClr>
                <a:schemeClr val="dk1"/>
              </a:buClr>
              <a:buSzPts val="1200"/>
              <a:buFont typeface="Thasadith"/>
              <a:buNone/>
              <a:defRPr sz="1200" b="0" i="0" u="none" strike="noStrike" cap="none">
                <a:solidFill>
                  <a:schemeClr val="dk1"/>
                </a:solidFill>
                <a:latin typeface="Thasadith"/>
                <a:ea typeface="Thasadith"/>
                <a:cs typeface="Thasadith"/>
                <a:sym typeface="Thasadith"/>
              </a:defRPr>
            </a:lvl5pPr>
            <a:lvl6pPr marL="2743200" marR="0" lvl="5" indent="-304800" algn="ctr" rtl="0">
              <a:lnSpc>
                <a:spcPct val="100000"/>
              </a:lnSpc>
              <a:spcBef>
                <a:spcPts val="0"/>
              </a:spcBef>
              <a:spcAft>
                <a:spcPts val="0"/>
              </a:spcAft>
              <a:buClr>
                <a:schemeClr val="dk1"/>
              </a:buClr>
              <a:buSzPts val="1200"/>
              <a:buFont typeface="Thasadith"/>
              <a:buNone/>
              <a:defRPr sz="1200" b="0" i="0" u="none" strike="noStrike" cap="none">
                <a:solidFill>
                  <a:schemeClr val="dk1"/>
                </a:solidFill>
                <a:latin typeface="Thasadith"/>
                <a:ea typeface="Thasadith"/>
                <a:cs typeface="Thasadith"/>
                <a:sym typeface="Thasadith"/>
              </a:defRPr>
            </a:lvl6pPr>
            <a:lvl7pPr marL="3200400" marR="0" lvl="6" indent="-304800" algn="ctr" rtl="0">
              <a:lnSpc>
                <a:spcPct val="100000"/>
              </a:lnSpc>
              <a:spcBef>
                <a:spcPts val="0"/>
              </a:spcBef>
              <a:spcAft>
                <a:spcPts val="0"/>
              </a:spcAft>
              <a:buClr>
                <a:schemeClr val="dk1"/>
              </a:buClr>
              <a:buSzPts val="1200"/>
              <a:buFont typeface="Thasadith"/>
              <a:buNone/>
              <a:defRPr sz="1200" b="0" i="0" u="none" strike="noStrike" cap="none">
                <a:solidFill>
                  <a:schemeClr val="dk1"/>
                </a:solidFill>
                <a:latin typeface="Thasadith"/>
                <a:ea typeface="Thasadith"/>
                <a:cs typeface="Thasadith"/>
                <a:sym typeface="Thasadith"/>
              </a:defRPr>
            </a:lvl7pPr>
            <a:lvl8pPr marL="3657600" marR="0" lvl="7" indent="-304800" algn="ctr" rtl="0">
              <a:lnSpc>
                <a:spcPct val="100000"/>
              </a:lnSpc>
              <a:spcBef>
                <a:spcPts val="0"/>
              </a:spcBef>
              <a:spcAft>
                <a:spcPts val="0"/>
              </a:spcAft>
              <a:buClr>
                <a:schemeClr val="dk1"/>
              </a:buClr>
              <a:buSzPts val="1200"/>
              <a:buFont typeface="Thasadith"/>
              <a:buNone/>
              <a:defRPr sz="1200" b="0" i="0" u="none" strike="noStrike" cap="none">
                <a:solidFill>
                  <a:schemeClr val="dk1"/>
                </a:solidFill>
                <a:latin typeface="Thasadith"/>
                <a:ea typeface="Thasadith"/>
                <a:cs typeface="Thasadith"/>
                <a:sym typeface="Thasadith"/>
              </a:defRPr>
            </a:lvl8pPr>
            <a:lvl9pPr marL="4114800" marR="0" lvl="8" indent="-304800" algn="ctr" rtl="0">
              <a:lnSpc>
                <a:spcPct val="100000"/>
              </a:lnSpc>
              <a:spcBef>
                <a:spcPts val="0"/>
              </a:spcBef>
              <a:spcAft>
                <a:spcPts val="0"/>
              </a:spcAft>
              <a:buClr>
                <a:schemeClr val="dk1"/>
              </a:buClr>
              <a:buSzPts val="1200"/>
              <a:buFont typeface="Thasadith"/>
              <a:buNone/>
              <a:defRPr sz="1200" b="0" i="0" u="none" strike="noStrike" cap="none">
                <a:solidFill>
                  <a:schemeClr val="dk1"/>
                </a:solidFill>
                <a:latin typeface="Thasadith"/>
                <a:ea typeface="Thasadith"/>
                <a:cs typeface="Thasadith"/>
                <a:sym typeface="Thasadith"/>
              </a:defRPr>
            </a:lvl9pPr>
          </a:lstStyle>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r>
              <a:rPr lang="en-US" sz="2000" dirty="0">
                <a:solidFill>
                  <a:schemeClr val="bg1"/>
                </a:solidFill>
              </a:rPr>
              <a:t>.</a:t>
            </a:r>
          </a:p>
          <a:p>
            <a:pPr>
              <a:buFont typeface="Arial" panose="020B0604020202020204" pitchFamily="34" charset="0"/>
              <a:buChar char="•"/>
            </a:pPr>
            <a:r>
              <a:rPr lang="en-US" sz="2000" dirty="0">
                <a:solidFill>
                  <a:schemeClr val="bg1"/>
                </a:solidFill>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4" name="Google Shape;554;p40"/>
          <p:cNvSpPr txBox="1">
            <a:spLocks noGrp="1"/>
          </p:cNvSpPr>
          <p:nvPr>
            <p:ph type="title" idx="2"/>
          </p:nvPr>
        </p:nvSpPr>
        <p:spPr>
          <a:xfrm>
            <a:off x="-77106" y="440775"/>
            <a:ext cx="3230100" cy="1233000"/>
          </a:xfrm>
          <a:prstGeom prst="rect">
            <a:avLst/>
          </a:prstGeom>
        </p:spPr>
        <p:txBody>
          <a:bodyPr spcFirstLastPara="1" wrap="square" lIns="91425" tIns="91425" rIns="91425" bIns="91425" anchor="ctr" anchorCtr="0">
            <a:noAutofit/>
          </a:bodyPr>
          <a:lstStyle/>
          <a:p>
            <a:r>
              <a:rPr lang="en-US" sz="4800" dirty="0">
                <a:solidFill>
                  <a:srgbClr val="434343"/>
                </a:solidFill>
              </a:rPr>
              <a:t>Future work</a:t>
            </a:r>
          </a:p>
        </p:txBody>
      </p:sp>
      <p:sp>
        <p:nvSpPr>
          <p:cNvPr id="9" name="Google Shape;285;p38">
            <a:extLst>
              <a:ext uri="{FF2B5EF4-FFF2-40B4-BE49-F238E27FC236}">
                <a16:creationId xmlns:a16="http://schemas.microsoft.com/office/drawing/2014/main" id="{A064C323-FE25-7242-A7B8-6A768301BD56}"/>
              </a:ext>
            </a:extLst>
          </p:cNvPr>
          <p:cNvSpPr txBox="1">
            <a:spLocks noGrp="1"/>
          </p:cNvSpPr>
          <p:nvPr>
            <p:ph type="title"/>
          </p:nvPr>
        </p:nvSpPr>
        <p:spPr>
          <a:xfrm>
            <a:off x="653143" y="1983494"/>
            <a:ext cx="7885215" cy="2065992"/>
          </a:xfrm>
          <a:prstGeom prst="rect">
            <a:avLst/>
          </a:prstGeom>
        </p:spPr>
        <p:txBody>
          <a:bodyPr spcFirstLastPara="1" wrap="square" lIns="91425" tIns="91425" rIns="91425" bIns="91425" anchor="t" anchorCtr="0">
            <a:noAutofit/>
          </a:bodyPr>
          <a:lstStyle/>
          <a:p>
            <a:pPr algn="l"/>
            <a:r>
              <a:rPr lang="en-US" sz="2000" dirty="0"/>
              <a:t>searching for more feature that affects the price will be the best goal to achieve such as (currency difference, state’s situation, text additional information that user provide in his advertisement such as </a:t>
            </a:r>
            <a:r>
              <a:rPr lang="ar-SA" sz="2000" dirty="0"/>
              <a:t>سواقة سيدة, تامين جديد).</a:t>
            </a:r>
            <a:r>
              <a:rPr lang="en-US" sz="2000" dirty="0"/>
              <a:t>] in addition, we will create different models that suggest the user to buy his suitable vehicle(Recommendation system) </a:t>
            </a:r>
          </a:p>
        </p:txBody>
      </p:sp>
    </p:spTree>
    <p:extLst>
      <p:ext uri="{BB962C8B-B14F-4D97-AF65-F5344CB8AC3E}">
        <p14:creationId xmlns:p14="http://schemas.microsoft.com/office/powerpoint/2010/main" val="1728082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7" name="Google Shape;677;p44"/>
          <p:cNvSpPr txBox="1">
            <a:spLocks noGrp="1"/>
          </p:cNvSpPr>
          <p:nvPr>
            <p:ph type="title"/>
          </p:nvPr>
        </p:nvSpPr>
        <p:spPr>
          <a:xfrm>
            <a:off x="555321" y="2361431"/>
            <a:ext cx="2810700" cy="577800"/>
          </a:xfrm>
          <a:prstGeom prst="rect">
            <a:avLst/>
          </a:prstGeom>
        </p:spPr>
        <p:txBody>
          <a:bodyPr spcFirstLastPara="1" wrap="square" lIns="91425" tIns="91425" rIns="91425" bIns="91425" anchor="t" anchorCtr="0">
            <a:noAutofit/>
          </a:bodyPr>
          <a:lstStyle/>
          <a:p>
            <a:pPr lvl="0" algn="ctr"/>
            <a:r>
              <a:rPr lang="en-US" sz="3200" dirty="0"/>
              <a:t>Live demo</a:t>
            </a:r>
            <a:endParaRPr sz="3200" dirty="0"/>
          </a:p>
        </p:txBody>
      </p:sp>
      <p:pic>
        <p:nvPicPr>
          <p:cNvPr id="4" name="Picture 3">
            <a:extLst>
              <a:ext uri="{FF2B5EF4-FFF2-40B4-BE49-F238E27FC236}">
                <a16:creationId xmlns:a16="http://schemas.microsoft.com/office/drawing/2014/main" id="{65A8A55B-DD44-884C-8ABB-5D8E5F923C98}"/>
              </a:ext>
            </a:extLst>
          </p:cNvPr>
          <p:cNvPicPr>
            <a:picLocks noChangeAspect="1"/>
          </p:cNvPicPr>
          <p:nvPr/>
        </p:nvPicPr>
        <p:blipFill>
          <a:blip r:embed="rId3"/>
          <a:stretch>
            <a:fillRect/>
          </a:stretch>
        </p:blipFill>
        <p:spPr>
          <a:xfrm>
            <a:off x="3753056" y="425450"/>
            <a:ext cx="4292600" cy="4292600"/>
          </a:xfrm>
          <a:prstGeom prst="rect">
            <a:avLst/>
          </a:prstGeom>
        </p:spPr>
      </p:pic>
      <p:sp>
        <p:nvSpPr>
          <p:cNvPr id="679" name="Google Shape;679;p44"/>
          <p:cNvSpPr/>
          <p:nvPr/>
        </p:nvSpPr>
        <p:spPr>
          <a:xfrm>
            <a:off x="7115175" y="4101100"/>
            <a:ext cx="1573800" cy="1429800"/>
          </a:xfrm>
          <a:prstGeom prst="roundRect">
            <a:avLst>
              <a:gd name="adj" fmla="val 16667"/>
            </a:avLst>
          </a:prstGeom>
          <a:solidFill>
            <a:schemeClr val="lt2">
              <a:alpha val="6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213446-B3CF-594C-A9E4-3B1B49CC5F12}"/>
              </a:ext>
            </a:extLst>
          </p:cNvPr>
          <p:cNvPicPr>
            <a:picLocks noChangeAspect="1"/>
          </p:cNvPicPr>
          <p:nvPr/>
        </p:nvPicPr>
        <p:blipFill rotWithShape="1">
          <a:blip r:embed="rId3"/>
          <a:srcRect l="-1645" r="-1"/>
          <a:stretch/>
        </p:blipFill>
        <p:spPr>
          <a:xfrm>
            <a:off x="-150471" y="1"/>
            <a:ext cx="9294471" cy="5143500"/>
          </a:xfrm>
          <a:prstGeom prst="rect">
            <a:avLst/>
          </a:prstGeom>
        </p:spPr>
      </p:pic>
      <p:sp>
        <p:nvSpPr>
          <p:cNvPr id="14" name="Title 1">
            <a:extLst>
              <a:ext uri="{FF2B5EF4-FFF2-40B4-BE49-F238E27FC236}">
                <a16:creationId xmlns:a16="http://schemas.microsoft.com/office/drawing/2014/main" id="{AD577BA6-A658-5649-8626-DF7B3ABE2861}"/>
              </a:ext>
            </a:extLst>
          </p:cNvPr>
          <p:cNvSpPr txBox="1">
            <a:spLocks/>
          </p:cNvSpPr>
          <p:nvPr/>
        </p:nvSpPr>
        <p:spPr>
          <a:xfrm rot="896">
            <a:off x="319342" y="2456018"/>
            <a:ext cx="3220907" cy="139820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b="1" dirty="0">
                <a:solidFill>
                  <a:schemeClr val="dk1"/>
                </a:solidFill>
                <a:latin typeface="Marvel"/>
              </a:rPr>
              <a:t>W</a:t>
            </a:r>
            <a:r>
              <a:rPr lang="en-PS" sz="4400" b="1" dirty="0">
                <a:solidFill>
                  <a:schemeClr val="dk1"/>
                </a:solidFill>
                <a:latin typeface="Marvel"/>
              </a:rPr>
              <a:t>eb Scraping</a:t>
            </a:r>
          </a:p>
          <a:p>
            <a:pPr algn="ctr"/>
            <a:r>
              <a:rPr lang="en-US" sz="4400" b="1" dirty="0">
                <a:solidFill>
                  <a:schemeClr val="dk1"/>
                </a:solidFill>
                <a:latin typeface="Marvel"/>
              </a:rPr>
              <a:t>D</a:t>
            </a:r>
            <a:r>
              <a:rPr lang="en-PS" sz="4400" b="1" dirty="0">
                <a:solidFill>
                  <a:schemeClr val="dk1"/>
                </a:solidFill>
                <a:latin typeface="Marvel"/>
              </a:rPr>
              <a:t>ata Cleaning</a:t>
            </a:r>
          </a:p>
        </p:txBody>
      </p:sp>
      <p:sp>
        <p:nvSpPr>
          <p:cNvPr id="15" name="Title 1">
            <a:extLst>
              <a:ext uri="{FF2B5EF4-FFF2-40B4-BE49-F238E27FC236}">
                <a16:creationId xmlns:a16="http://schemas.microsoft.com/office/drawing/2014/main" id="{370465FD-B536-B947-9E21-13D45E536BBA}"/>
              </a:ext>
            </a:extLst>
          </p:cNvPr>
          <p:cNvSpPr txBox="1">
            <a:spLocks/>
          </p:cNvSpPr>
          <p:nvPr/>
        </p:nvSpPr>
        <p:spPr>
          <a:xfrm rot="896">
            <a:off x="827009" y="1927148"/>
            <a:ext cx="2205571" cy="5281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b="1" dirty="0">
                <a:solidFill>
                  <a:schemeClr val="dk1"/>
                </a:solidFill>
                <a:latin typeface="Marvel"/>
                <a:sym typeface="Marvel"/>
              </a:rPr>
              <a:t>PHASE 1</a:t>
            </a:r>
          </a:p>
        </p:txBody>
      </p:sp>
    </p:spTree>
    <p:extLst>
      <p:ext uri="{BB962C8B-B14F-4D97-AF65-F5344CB8AC3E}">
        <p14:creationId xmlns:p14="http://schemas.microsoft.com/office/powerpoint/2010/main" val="404435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p>
            <a:pPr lvl="0"/>
            <a:r>
              <a:rPr lang="en-US" sz="3200" dirty="0"/>
              <a:t>Web Scraping</a:t>
            </a:r>
          </a:p>
        </p:txBody>
      </p:sp>
      <p:pic>
        <p:nvPicPr>
          <p:cNvPr id="1026" name="Picture 2" descr="Beautiful Soup 4 | Funthon">
            <a:extLst>
              <a:ext uri="{FF2B5EF4-FFF2-40B4-BE49-F238E27FC236}">
                <a16:creationId xmlns:a16="http://schemas.microsoft.com/office/drawing/2014/main" id="{B89583CA-5D76-114D-8862-792AD982C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819" y="616008"/>
            <a:ext cx="2579713" cy="11093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2576122-AFAB-CB41-87C4-4CCF394E175A}"/>
              </a:ext>
            </a:extLst>
          </p:cNvPr>
          <p:cNvPicPr>
            <a:picLocks noChangeAspect="1"/>
          </p:cNvPicPr>
          <p:nvPr/>
        </p:nvPicPr>
        <p:blipFill>
          <a:blip r:embed="rId4"/>
          <a:stretch>
            <a:fillRect/>
          </a:stretch>
        </p:blipFill>
        <p:spPr>
          <a:xfrm>
            <a:off x="111512" y="2040525"/>
            <a:ext cx="8879020" cy="2486967"/>
          </a:xfrm>
          <a:prstGeom prst="rect">
            <a:avLst/>
          </a:prstGeom>
        </p:spPr>
      </p:pic>
      <p:sp>
        <p:nvSpPr>
          <p:cNvPr id="4" name="TextBox 3">
            <a:extLst>
              <a:ext uri="{FF2B5EF4-FFF2-40B4-BE49-F238E27FC236}">
                <a16:creationId xmlns:a16="http://schemas.microsoft.com/office/drawing/2014/main" id="{313E673A-8D20-AD48-9878-9FB6109DDCDB}"/>
              </a:ext>
            </a:extLst>
          </p:cNvPr>
          <p:cNvSpPr txBox="1"/>
          <p:nvPr/>
        </p:nvSpPr>
        <p:spPr>
          <a:xfrm>
            <a:off x="854580" y="1170691"/>
            <a:ext cx="3529413" cy="984885"/>
          </a:xfrm>
          <a:prstGeom prst="rect">
            <a:avLst/>
          </a:prstGeom>
          <a:noFill/>
        </p:spPr>
        <p:txBody>
          <a:bodyPr wrap="square" rtlCol="0">
            <a:spAutoFit/>
          </a:bodyPr>
          <a:lstStyle/>
          <a:p>
            <a:pPr>
              <a:buClr>
                <a:schemeClr val="dk1"/>
              </a:buClr>
              <a:buSzPts val="2400"/>
            </a:pPr>
            <a:r>
              <a:rPr lang="en-US" sz="1600" b="1" dirty="0">
                <a:solidFill>
                  <a:schemeClr val="dk1"/>
                </a:solidFill>
                <a:latin typeface="Marvel"/>
                <a:sym typeface="Assistant ExtraLight"/>
              </a:rPr>
              <a:t>Row: 212517</a:t>
            </a:r>
          </a:p>
          <a:p>
            <a:pPr>
              <a:buClr>
                <a:schemeClr val="dk1"/>
              </a:buClr>
              <a:buSzPts val="2400"/>
            </a:pPr>
            <a:endParaRPr lang="en-US" sz="1000" b="1" dirty="0">
              <a:solidFill>
                <a:schemeClr val="dk1"/>
              </a:solidFill>
              <a:latin typeface="Marvel"/>
              <a:sym typeface="Assistant ExtraLight"/>
            </a:endParaRPr>
          </a:p>
          <a:p>
            <a:pPr>
              <a:buClr>
                <a:schemeClr val="dk1"/>
              </a:buClr>
              <a:buSzPts val="2400"/>
            </a:pPr>
            <a:r>
              <a:rPr lang="en-US" sz="1600" b="1" dirty="0">
                <a:solidFill>
                  <a:schemeClr val="dk1"/>
                </a:solidFill>
                <a:latin typeface="Marvel"/>
                <a:sym typeface="Assistant ExtraLight"/>
              </a:rPr>
              <a:t>Column: 19 </a:t>
            </a:r>
          </a:p>
          <a:p>
            <a:endParaRPr lang="en-US" dirty="0">
              <a:solidFill>
                <a:schemeClr val="dk1"/>
              </a:solidFill>
              <a:latin typeface="Assistant ExtraLight"/>
              <a:ea typeface="Assistant ExtraLight"/>
              <a:cs typeface="Assistant ExtraLight"/>
              <a:sym typeface="Assistant Extra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Google Shape;565;p42"/>
          <p:cNvSpPr txBox="1">
            <a:spLocks noGrp="1"/>
          </p:cNvSpPr>
          <p:nvPr>
            <p:ph type="title"/>
          </p:nvPr>
        </p:nvSpPr>
        <p:spPr>
          <a:xfrm>
            <a:off x="4171050" y="344700"/>
            <a:ext cx="4345200" cy="745800"/>
          </a:xfrm>
          <a:prstGeom prst="rect">
            <a:avLst/>
          </a:prstGeom>
        </p:spPr>
        <p:txBody>
          <a:bodyPr spcFirstLastPara="1" wrap="square" lIns="91425" tIns="91425" rIns="91425" bIns="91425" anchor="t" anchorCtr="0">
            <a:noAutofit/>
          </a:bodyPr>
          <a:lstStyle/>
          <a:p>
            <a:pPr lvl="0"/>
            <a:r>
              <a:rPr lang="en-US" sz="2800" dirty="0"/>
              <a:t>Data Cleaning and preprocessing</a:t>
            </a:r>
            <a:endParaRPr dirty="0"/>
          </a:p>
        </p:txBody>
      </p:sp>
      <p:sp>
        <p:nvSpPr>
          <p:cNvPr id="22" name="Google Shape;571;p42">
            <a:extLst>
              <a:ext uri="{FF2B5EF4-FFF2-40B4-BE49-F238E27FC236}">
                <a16:creationId xmlns:a16="http://schemas.microsoft.com/office/drawing/2014/main" id="{7E4BD67C-4AD1-354A-8007-1A43A9CC517C}"/>
              </a:ext>
            </a:extLst>
          </p:cNvPr>
          <p:cNvSpPr txBox="1"/>
          <p:nvPr/>
        </p:nvSpPr>
        <p:spPr>
          <a:xfrm>
            <a:off x="1036158" y="-1567205"/>
            <a:ext cx="1303500" cy="384900"/>
          </a:xfrm>
          <a:prstGeom prst="rect">
            <a:avLst/>
          </a:prstGeom>
          <a:noFill/>
          <a:ln>
            <a:noFill/>
          </a:ln>
        </p:spPr>
        <p:txBody>
          <a:bodyPr spcFirstLastPara="1" wrap="square" lIns="91425" tIns="91425" rIns="91425" bIns="91425" anchor="ctr" anchorCtr="0">
            <a:noAutofit/>
          </a:bodyPr>
          <a:lstStyle/>
          <a:p>
            <a:pPr lvl="0" algn="r"/>
            <a:r>
              <a:rPr lang="en-US" sz="1800" b="1" dirty="0">
                <a:solidFill>
                  <a:schemeClr val="dk1"/>
                </a:solidFill>
                <a:latin typeface="Marvel"/>
                <a:ea typeface="Marvel"/>
                <a:cs typeface="Marvel"/>
                <a:sym typeface="Marvel"/>
              </a:rPr>
              <a:t>Color</a:t>
            </a:r>
            <a:endParaRPr sz="1800" b="1" dirty="0">
              <a:solidFill>
                <a:schemeClr val="dk1"/>
              </a:solidFill>
              <a:latin typeface="Marvel"/>
              <a:ea typeface="Marvel"/>
              <a:cs typeface="Marvel"/>
              <a:sym typeface="Marvel"/>
            </a:endParaRPr>
          </a:p>
        </p:txBody>
      </p:sp>
      <p:grpSp>
        <p:nvGrpSpPr>
          <p:cNvPr id="2" name="Group 1">
            <a:extLst>
              <a:ext uri="{FF2B5EF4-FFF2-40B4-BE49-F238E27FC236}">
                <a16:creationId xmlns:a16="http://schemas.microsoft.com/office/drawing/2014/main" id="{0A92BFFF-65AD-7245-ADEF-F7488ABBDD55}"/>
              </a:ext>
            </a:extLst>
          </p:cNvPr>
          <p:cNvGrpSpPr/>
          <p:nvPr/>
        </p:nvGrpSpPr>
        <p:grpSpPr>
          <a:xfrm>
            <a:off x="954097" y="1090500"/>
            <a:ext cx="7030707" cy="3888943"/>
            <a:chOff x="785534" y="1008734"/>
            <a:chExt cx="7199865" cy="4073296"/>
          </a:xfrm>
        </p:grpSpPr>
        <p:sp>
          <p:nvSpPr>
            <p:cNvPr id="576" name="Google Shape;576;p42"/>
            <p:cNvSpPr txBox="1"/>
            <p:nvPr/>
          </p:nvSpPr>
          <p:spPr>
            <a:xfrm>
              <a:off x="2355028" y="4535581"/>
              <a:ext cx="1380569"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lt1"/>
                  </a:solidFill>
                  <a:latin typeface="Marvel"/>
                  <a:ea typeface="Marvel"/>
                  <a:cs typeface="Marvel"/>
                  <a:sym typeface="Marvel"/>
                </a:rPr>
                <a:t>01</a:t>
              </a:r>
              <a:endParaRPr sz="3000" b="1" dirty="0">
                <a:solidFill>
                  <a:schemeClr val="lt1"/>
                </a:solidFill>
                <a:latin typeface="Marvel"/>
                <a:ea typeface="Marvel"/>
                <a:cs typeface="Marvel"/>
                <a:sym typeface="Marvel"/>
              </a:endParaRPr>
            </a:p>
          </p:txBody>
        </p:sp>
        <p:grpSp>
          <p:nvGrpSpPr>
            <p:cNvPr id="3" name="Group 2">
              <a:extLst>
                <a:ext uri="{FF2B5EF4-FFF2-40B4-BE49-F238E27FC236}">
                  <a16:creationId xmlns:a16="http://schemas.microsoft.com/office/drawing/2014/main" id="{F06BB000-5813-6447-A045-0C068720B8E1}"/>
                </a:ext>
              </a:extLst>
            </p:cNvPr>
            <p:cNvGrpSpPr/>
            <p:nvPr/>
          </p:nvGrpSpPr>
          <p:grpSpPr>
            <a:xfrm rot="5400000" flipV="1">
              <a:off x="2358855" y="-534480"/>
              <a:ext cx="4073296" cy="7159723"/>
              <a:chOff x="627750" y="73481"/>
              <a:chExt cx="2916970" cy="5061409"/>
            </a:xfrm>
          </p:grpSpPr>
          <p:sp>
            <p:nvSpPr>
              <p:cNvPr id="25" name="Google Shape;4155;p58">
                <a:extLst>
                  <a:ext uri="{FF2B5EF4-FFF2-40B4-BE49-F238E27FC236}">
                    <a16:creationId xmlns:a16="http://schemas.microsoft.com/office/drawing/2014/main" id="{659564BD-D47B-8749-9ABE-0FACBABEB2D0}"/>
                  </a:ext>
                </a:extLst>
              </p:cNvPr>
              <p:cNvSpPr/>
              <p:nvPr/>
            </p:nvSpPr>
            <p:spPr>
              <a:xfrm>
                <a:off x="627750" y="73481"/>
                <a:ext cx="874562" cy="953144"/>
              </a:xfrm>
              <a:prstGeom prst="flowChartConnector">
                <a:avLst/>
              </a:prstGeom>
              <a:solidFill>
                <a:srgbClr val="8890FD">
                  <a:alpha val="72941"/>
                </a:srgbClr>
              </a:solidFill>
              <a:ln>
                <a:noFill/>
              </a:ln>
            </p:spPr>
            <p:txBody>
              <a:bodyPr spcFirstLastPara="1" vert="vert" wrap="square" lIns="91425" tIns="91425" rIns="91425" bIns="91425" anchor="ctr" anchorCtr="0">
                <a:noAutofit/>
              </a:bodyPr>
              <a:lstStyle/>
              <a:p>
                <a:pPr algn="ctr" rtl="1"/>
                <a:endParaRPr lang="en-US" sz="1450" b="1" dirty="0">
                  <a:solidFill>
                    <a:schemeClr val="dk1"/>
                  </a:solidFill>
                  <a:latin typeface="Marvel"/>
                  <a:ea typeface="Marvel"/>
                  <a:cs typeface="Marvel"/>
                  <a:sym typeface="Marvel"/>
                </a:endParaRPr>
              </a:p>
              <a:p>
                <a:pPr algn="ctr" rtl="1"/>
                <a:r>
                  <a:rPr lang="en-US" sz="1450" b="1" dirty="0">
                    <a:solidFill>
                      <a:schemeClr val="dk1"/>
                    </a:solidFill>
                    <a:latin typeface="Marvel"/>
                    <a:ea typeface="Marvel"/>
                    <a:cs typeface="Marvel"/>
                    <a:sym typeface="Marvel"/>
                  </a:rPr>
                  <a:t>Remove noise</a:t>
                </a:r>
              </a:p>
            </p:txBody>
          </p:sp>
          <p:sp>
            <p:nvSpPr>
              <p:cNvPr id="26" name="Google Shape;4156;p58">
                <a:extLst>
                  <a:ext uri="{FF2B5EF4-FFF2-40B4-BE49-F238E27FC236}">
                    <a16:creationId xmlns:a16="http://schemas.microsoft.com/office/drawing/2014/main" id="{65E9707E-D10D-B044-81B7-B692B5C8E95E}"/>
                  </a:ext>
                </a:extLst>
              </p:cNvPr>
              <p:cNvSpPr/>
              <p:nvPr/>
            </p:nvSpPr>
            <p:spPr>
              <a:xfrm>
                <a:off x="2670158" y="73481"/>
                <a:ext cx="874562" cy="953144"/>
              </a:xfrm>
              <a:prstGeom prst="flowChartConnector">
                <a:avLst/>
              </a:prstGeom>
              <a:solidFill>
                <a:srgbClr val="65CDA1">
                  <a:alpha val="60392"/>
                </a:srgbClr>
              </a:solidFill>
              <a:ln>
                <a:noFill/>
              </a:ln>
            </p:spPr>
            <p:txBody>
              <a:bodyPr spcFirstLastPara="1" vert="vert" wrap="square" lIns="91425" tIns="91425" rIns="91425" bIns="91425" anchor="ctr" anchorCtr="0">
                <a:noAutofit/>
              </a:bodyPr>
              <a:lstStyle/>
              <a:p>
                <a:pPr algn="ctr" rtl="1"/>
                <a:endParaRPr lang="en-US" sz="1450" b="1" dirty="0">
                  <a:solidFill>
                    <a:schemeClr val="dk1"/>
                  </a:solidFill>
                  <a:latin typeface="Marvel"/>
                  <a:ea typeface="Marvel"/>
                  <a:cs typeface="Marvel"/>
                  <a:sym typeface="Marvel"/>
                </a:endParaRPr>
              </a:p>
              <a:p>
                <a:pPr algn="ctr" rtl="1"/>
                <a:r>
                  <a:rPr lang="en-US" sz="1450" b="1" dirty="0">
                    <a:solidFill>
                      <a:schemeClr val="dk1"/>
                    </a:solidFill>
                    <a:latin typeface="Marvel"/>
                    <a:ea typeface="Marvel"/>
                    <a:cs typeface="Marvel"/>
                    <a:sym typeface="Marvel"/>
                  </a:rPr>
                  <a:t>Color</a:t>
                </a:r>
                <a:endParaRPr lang="en-US" sz="1450" dirty="0"/>
              </a:p>
            </p:txBody>
          </p:sp>
          <p:sp>
            <p:nvSpPr>
              <p:cNvPr id="27" name="Google Shape;4157;p58">
                <a:extLst>
                  <a:ext uri="{FF2B5EF4-FFF2-40B4-BE49-F238E27FC236}">
                    <a16:creationId xmlns:a16="http://schemas.microsoft.com/office/drawing/2014/main" id="{70B569BB-77E8-B343-B5E3-03E5458E7172}"/>
                  </a:ext>
                </a:extLst>
              </p:cNvPr>
              <p:cNvSpPr/>
              <p:nvPr/>
            </p:nvSpPr>
            <p:spPr>
              <a:xfrm>
                <a:off x="2670158" y="1451741"/>
                <a:ext cx="874562" cy="953144"/>
              </a:xfrm>
              <a:prstGeom prst="flowChartConnector">
                <a:avLst/>
              </a:prstGeom>
              <a:solidFill>
                <a:srgbClr val="8891FF"/>
              </a:solidFill>
              <a:ln>
                <a:noFill/>
              </a:ln>
            </p:spPr>
            <p:txBody>
              <a:bodyPr spcFirstLastPara="1" vert="vert" wrap="square" lIns="91425" tIns="91425" rIns="91425" bIns="91425" anchor="ctr" anchorCtr="0">
                <a:noAutofit/>
              </a:bodyPr>
              <a:lstStyle/>
              <a:p>
                <a:pPr algn="ctr" rtl="1"/>
                <a:endParaRPr lang="en-US" sz="1450" b="1" dirty="0">
                  <a:solidFill>
                    <a:schemeClr val="dk1"/>
                  </a:solidFill>
                  <a:latin typeface="Marvel"/>
                </a:endParaRPr>
              </a:p>
              <a:p>
                <a:pPr algn="ctr" rtl="1"/>
                <a:r>
                  <a:rPr lang="en-US" sz="1450" b="1" dirty="0">
                    <a:solidFill>
                      <a:schemeClr val="dk1"/>
                    </a:solidFill>
                    <a:latin typeface="Marvel"/>
                  </a:rPr>
                  <a:t>passenger</a:t>
                </a:r>
                <a:endParaRPr lang="en-US" sz="1450" b="1" dirty="0">
                  <a:solidFill>
                    <a:schemeClr val="dk1"/>
                  </a:solidFill>
                  <a:latin typeface="Marvel"/>
                  <a:ea typeface="Marvel"/>
                  <a:cs typeface="Marvel"/>
                  <a:sym typeface="Marvel"/>
                </a:endParaRPr>
              </a:p>
            </p:txBody>
          </p:sp>
          <p:cxnSp>
            <p:nvCxnSpPr>
              <p:cNvPr id="28" name="Google Shape;4158;p58">
                <a:extLst>
                  <a:ext uri="{FF2B5EF4-FFF2-40B4-BE49-F238E27FC236}">
                    <a16:creationId xmlns:a16="http://schemas.microsoft.com/office/drawing/2014/main" id="{0CD51C9D-0069-C64E-9FEC-28AE8580BB34}"/>
                  </a:ext>
                </a:extLst>
              </p:cNvPr>
              <p:cNvCxnSpPr>
                <a:stCxn id="25" idx="6"/>
                <a:endCxn id="26" idx="2"/>
              </p:cNvCxnSpPr>
              <p:nvPr/>
            </p:nvCxnSpPr>
            <p:spPr>
              <a:xfrm>
                <a:off x="1502312" y="550053"/>
                <a:ext cx="1167908" cy="994"/>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29" name="Google Shape;4159;p58">
                <a:extLst>
                  <a:ext uri="{FF2B5EF4-FFF2-40B4-BE49-F238E27FC236}">
                    <a16:creationId xmlns:a16="http://schemas.microsoft.com/office/drawing/2014/main" id="{CA69AF63-9B0C-A749-B403-5FDD70946C28}"/>
                  </a:ext>
                </a:extLst>
              </p:cNvPr>
              <p:cNvCxnSpPr>
                <a:stCxn id="26" idx="4"/>
                <a:endCxn id="32" idx="0"/>
              </p:cNvCxnSpPr>
              <p:nvPr/>
            </p:nvCxnSpPr>
            <p:spPr>
              <a:xfrm rot="5400000">
                <a:off x="1873648" y="217945"/>
                <a:ext cx="425111" cy="204247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0" name="Google Shape;4161;p58">
                <a:extLst>
                  <a:ext uri="{FF2B5EF4-FFF2-40B4-BE49-F238E27FC236}">
                    <a16:creationId xmlns:a16="http://schemas.microsoft.com/office/drawing/2014/main" id="{7EA6EDEF-4266-4848-A76D-94E692839B74}"/>
                  </a:ext>
                </a:extLst>
              </p:cNvPr>
              <p:cNvCxnSpPr>
                <a:stCxn id="32" idx="6"/>
                <a:endCxn id="27" idx="2"/>
              </p:cNvCxnSpPr>
              <p:nvPr/>
            </p:nvCxnSpPr>
            <p:spPr>
              <a:xfrm>
                <a:off x="1502312" y="1928313"/>
                <a:ext cx="1167908" cy="994"/>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1" name="Google Shape;4162;p58">
                <a:extLst>
                  <a:ext uri="{FF2B5EF4-FFF2-40B4-BE49-F238E27FC236}">
                    <a16:creationId xmlns:a16="http://schemas.microsoft.com/office/drawing/2014/main" id="{49FEB839-829A-D341-83CD-3B636D4C9B25}"/>
                  </a:ext>
                </a:extLst>
              </p:cNvPr>
              <p:cNvCxnSpPr>
                <a:stCxn id="27" idx="4"/>
                <a:endCxn id="34" idx="0"/>
              </p:cNvCxnSpPr>
              <p:nvPr/>
            </p:nvCxnSpPr>
            <p:spPr>
              <a:xfrm rot="5400000">
                <a:off x="1877377" y="1592476"/>
                <a:ext cx="417653" cy="204247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2" name="Google Shape;4160;p58">
                <a:extLst>
                  <a:ext uri="{FF2B5EF4-FFF2-40B4-BE49-F238E27FC236}">
                    <a16:creationId xmlns:a16="http://schemas.microsoft.com/office/drawing/2014/main" id="{9A66C169-A7EA-F74E-A6BD-0A985D28A469}"/>
                  </a:ext>
                </a:extLst>
              </p:cNvPr>
              <p:cNvSpPr/>
              <p:nvPr/>
            </p:nvSpPr>
            <p:spPr>
              <a:xfrm>
                <a:off x="627750" y="1451741"/>
                <a:ext cx="874562" cy="953144"/>
              </a:xfrm>
              <a:prstGeom prst="flowChartConnector">
                <a:avLst/>
              </a:prstGeom>
              <a:solidFill>
                <a:srgbClr val="65CDA1">
                  <a:alpha val="60000"/>
                </a:srgbClr>
              </a:solidFill>
              <a:ln>
                <a:noFill/>
              </a:ln>
            </p:spPr>
            <p:txBody>
              <a:bodyPr spcFirstLastPara="1" vert="vert" wrap="square" lIns="91425" tIns="91425" rIns="91425" bIns="91425" anchor="ctr" anchorCtr="0">
                <a:noAutofit/>
              </a:bodyPr>
              <a:lstStyle/>
              <a:p>
                <a:pPr algn="ctr" rtl="1"/>
                <a:endParaRPr lang="en-US" sz="1450" b="1" dirty="0">
                  <a:solidFill>
                    <a:schemeClr val="dk1"/>
                  </a:solidFill>
                  <a:latin typeface="Marvel"/>
                </a:endParaRPr>
              </a:p>
              <a:p>
                <a:pPr algn="ctr" rtl="1"/>
                <a:r>
                  <a:rPr lang="en-US" sz="1450" b="1" dirty="0">
                    <a:solidFill>
                      <a:schemeClr val="dk1"/>
                    </a:solidFill>
                    <a:latin typeface="Marvel"/>
                  </a:rPr>
                  <a:t>Previous owners</a:t>
                </a:r>
              </a:p>
            </p:txBody>
          </p:sp>
          <p:sp>
            <p:nvSpPr>
              <p:cNvPr id="34" name="Google Shape;4163;p58">
                <a:extLst>
                  <a:ext uri="{FF2B5EF4-FFF2-40B4-BE49-F238E27FC236}">
                    <a16:creationId xmlns:a16="http://schemas.microsoft.com/office/drawing/2014/main" id="{8142077D-2284-5741-9E15-085122E04B73}"/>
                  </a:ext>
                </a:extLst>
              </p:cNvPr>
              <p:cNvSpPr/>
              <p:nvPr/>
            </p:nvSpPr>
            <p:spPr>
              <a:xfrm>
                <a:off x="627750" y="2822508"/>
                <a:ext cx="874562" cy="953144"/>
              </a:xfrm>
              <a:prstGeom prst="flowChartConnector">
                <a:avLst/>
              </a:prstGeom>
              <a:solidFill>
                <a:srgbClr val="8891FF"/>
              </a:solidFill>
              <a:ln>
                <a:noFill/>
              </a:ln>
            </p:spPr>
            <p:txBody>
              <a:bodyPr spcFirstLastPara="1" vert="vert" wrap="square" lIns="91425" tIns="91425" rIns="91425" bIns="91425" anchor="ctr" anchorCtr="0">
                <a:noAutofit/>
              </a:bodyPr>
              <a:lstStyle/>
              <a:p>
                <a:pPr algn="ctr" rtl="1"/>
                <a:endParaRPr lang="en-US" sz="1450" b="1" dirty="0">
                  <a:solidFill>
                    <a:schemeClr val="dk1"/>
                  </a:solidFill>
                  <a:latin typeface="Marvel"/>
                  <a:ea typeface="Marvel"/>
                  <a:cs typeface="Marvel"/>
                  <a:sym typeface="Marvel"/>
                </a:endParaRPr>
              </a:p>
              <a:p>
                <a:pPr algn="ctr" rtl="1"/>
                <a:r>
                  <a:rPr lang="en-US" sz="1450" b="1" dirty="0">
                    <a:solidFill>
                      <a:schemeClr val="dk1"/>
                    </a:solidFill>
                    <a:latin typeface="Marvel"/>
                    <a:ea typeface="Marvel"/>
                    <a:cs typeface="Marvel"/>
                    <a:sym typeface="Marvel"/>
                  </a:rPr>
                  <a:t>kilometers</a:t>
                </a:r>
                <a:endParaRPr lang="en-US" sz="1450" b="1" dirty="0">
                  <a:solidFill>
                    <a:schemeClr val="dk1"/>
                  </a:solidFill>
                  <a:latin typeface="Marvel"/>
                </a:endParaRPr>
              </a:p>
            </p:txBody>
          </p:sp>
          <p:sp>
            <p:nvSpPr>
              <p:cNvPr id="40" name="Google Shape;4164;p58">
                <a:extLst>
                  <a:ext uri="{FF2B5EF4-FFF2-40B4-BE49-F238E27FC236}">
                    <a16:creationId xmlns:a16="http://schemas.microsoft.com/office/drawing/2014/main" id="{8A19C059-4315-0E43-B5C7-141253A4E269}"/>
                  </a:ext>
                </a:extLst>
              </p:cNvPr>
              <p:cNvSpPr/>
              <p:nvPr/>
            </p:nvSpPr>
            <p:spPr>
              <a:xfrm>
                <a:off x="2670158" y="2822508"/>
                <a:ext cx="874562" cy="953144"/>
              </a:xfrm>
              <a:prstGeom prst="flowChartConnector">
                <a:avLst/>
              </a:prstGeom>
              <a:solidFill>
                <a:srgbClr val="65CDA1">
                  <a:alpha val="60000"/>
                </a:srgbClr>
              </a:solidFill>
              <a:ln>
                <a:noFill/>
              </a:ln>
            </p:spPr>
            <p:txBody>
              <a:bodyPr spcFirstLastPara="1" vert="vert" wrap="square" lIns="91425" tIns="91425" rIns="91425" bIns="91425" anchor="ctr" anchorCtr="0">
                <a:noAutofit/>
              </a:bodyPr>
              <a:lstStyle/>
              <a:p>
                <a:pPr algn="ctr" rtl="1"/>
                <a:endParaRPr lang="en-US" sz="1450" b="1" dirty="0">
                  <a:solidFill>
                    <a:schemeClr val="dk1"/>
                  </a:solidFill>
                  <a:latin typeface="Marvel"/>
                  <a:ea typeface="Marvel"/>
                  <a:cs typeface="Marvel"/>
                  <a:sym typeface="Marvel"/>
                </a:endParaRPr>
              </a:p>
              <a:p>
                <a:pPr algn="ctr" rtl="1"/>
                <a:r>
                  <a:rPr lang="en-US" sz="1450" b="1" dirty="0">
                    <a:solidFill>
                      <a:schemeClr val="dk1"/>
                    </a:solidFill>
                    <a:latin typeface="Marvel"/>
                    <a:ea typeface="Marvel"/>
                    <a:cs typeface="Marvel"/>
                    <a:sym typeface="Marvel"/>
                  </a:rPr>
                  <a:t>Car name</a:t>
                </a:r>
              </a:p>
            </p:txBody>
          </p:sp>
          <p:cxnSp>
            <p:nvCxnSpPr>
              <p:cNvPr id="41" name="Google Shape;4165;p58">
                <a:extLst>
                  <a:ext uri="{FF2B5EF4-FFF2-40B4-BE49-F238E27FC236}">
                    <a16:creationId xmlns:a16="http://schemas.microsoft.com/office/drawing/2014/main" id="{119DEFF3-D6A0-D348-8709-0C3E3D638A14}"/>
                  </a:ext>
                </a:extLst>
              </p:cNvPr>
              <p:cNvCxnSpPr>
                <a:endCxn id="40" idx="2"/>
              </p:cNvCxnSpPr>
              <p:nvPr/>
            </p:nvCxnSpPr>
            <p:spPr>
              <a:xfrm>
                <a:off x="1501794" y="3297588"/>
                <a:ext cx="1168364" cy="1492"/>
              </a:xfrm>
              <a:prstGeom prst="bentConnector3">
                <a:avLst>
                  <a:gd name="adj1" fmla="val 50000"/>
                </a:avLst>
              </a:prstGeom>
              <a:noFill/>
              <a:ln w="19050" cap="flat" cmpd="sng">
                <a:solidFill>
                  <a:srgbClr val="374957"/>
                </a:solidFill>
                <a:prstDash val="solid"/>
                <a:round/>
                <a:headEnd type="none" w="med" len="med"/>
                <a:tailEnd type="none" w="med" len="med"/>
              </a:ln>
            </p:spPr>
          </p:cxnSp>
          <p:sp>
            <p:nvSpPr>
              <p:cNvPr id="42" name="Google Shape;4157;p58">
                <a:extLst>
                  <a:ext uri="{FF2B5EF4-FFF2-40B4-BE49-F238E27FC236}">
                    <a16:creationId xmlns:a16="http://schemas.microsoft.com/office/drawing/2014/main" id="{CB1E8456-8BC7-C042-8F85-9E95856A84A3}"/>
                  </a:ext>
                </a:extLst>
              </p:cNvPr>
              <p:cNvSpPr/>
              <p:nvPr/>
            </p:nvSpPr>
            <p:spPr>
              <a:xfrm>
                <a:off x="2670158" y="4181746"/>
                <a:ext cx="874562" cy="953144"/>
              </a:xfrm>
              <a:prstGeom prst="flowChartConnector">
                <a:avLst/>
              </a:prstGeom>
              <a:solidFill>
                <a:srgbClr val="8891FF"/>
              </a:solidFill>
              <a:ln>
                <a:noFill/>
              </a:ln>
            </p:spPr>
            <p:txBody>
              <a:bodyPr spcFirstLastPara="1" vert="vert" wrap="square" lIns="91425" tIns="91425" rIns="91425" bIns="91425" anchor="ctr" anchorCtr="0">
                <a:noAutofit/>
              </a:bodyPr>
              <a:lstStyle/>
              <a:p>
                <a:pPr algn="ctr"/>
                <a:r>
                  <a:rPr lang="en-US" sz="1450" b="1" dirty="0">
                    <a:solidFill>
                      <a:schemeClr val="dk1"/>
                    </a:solidFill>
                    <a:latin typeface="Marvel"/>
                    <a:ea typeface="Marvel"/>
                    <a:cs typeface="Marvel"/>
                    <a:sym typeface="Marvel"/>
                  </a:rPr>
                  <a:t> </a:t>
                </a:r>
              </a:p>
              <a:p>
                <a:pPr algn="ctr"/>
                <a:r>
                  <a:rPr lang="en-US" sz="1450" b="1" dirty="0">
                    <a:solidFill>
                      <a:schemeClr val="dk1"/>
                    </a:solidFill>
                    <a:latin typeface="Marvel"/>
                    <a:ea typeface="Marvel"/>
                    <a:cs typeface="Marvel"/>
                    <a:sym typeface="Marvel"/>
                  </a:rPr>
                  <a:t>Day life </a:t>
                </a:r>
              </a:p>
            </p:txBody>
          </p:sp>
          <p:cxnSp>
            <p:nvCxnSpPr>
              <p:cNvPr id="43" name="Google Shape;4159;p58">
                <a:extLst>
                  <a:ext uri="{FF2B5EF4-FFF2-40B4-BE49-F238E27FC236}">
                    <a16:creationId xmlns:a16="http://schemas.microsoft.com/office/drawing/2014/main" id="{227220CF-E3DF-6346-B019-D2A50EC6937C}"/>
                  </a:ext>
                </a:extLst>
              </p:cNvPr>
              <p:cNvCxnSpPr>
                <a:endCxn id="45" idx="0"/>
              </p:cNvCxnSpPr>
              <p:nvPr/>
            </p:nvCxnSpPr>
            <p:spPr>
              <a:xfrm rot="5400000">
                <a:off x="1873648" y="2947950"/>
                <a:ext cx="425111" cy="204247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 name="Google Shape;4161;p58">
                <a:extLst>
                  <a:ext uri="{FF2B5EF4-FFF2-40B4-BE49-F238E27FC236}">
                    <a16:creationId xmlns:a16="http://schemas.microsoft.com/office/drawing/2014/main" id="{8051E82F-1313-2B46-9A81-997AD9B46828}"/>
                  </a:ext>
                </a:extLst>
              </p:cNvPr>
              <p:cNvCxnSpPr>
                <a:stCxn id="45" idx="6"/>
                <a:endCxn id="42" idx="2"/>
              </p:cNvCxnSpPr>
              <p:nvPr/>
            </p:nvCxnSpPr>
            <p:spPr>
              <a:xfrm>
                <a:off x="1502312" y="4658318"/>
                <a:ext cx="1167908" cy="994"/>
              </a:xfrm>
              <a:prstGeom prst="bentConnector3">
                <a:avLst>
                  <a:gd name="adj1" fmla="val 49997"/>
                </a:avLst>
              </a:prstGeom>
              <a:noFill/>
              <a:ln w="19050" cap="flat" cmpd="sng">
                <a:solidFill>
                  <a:srgbClr val="374957"/>
                </a:solidFill>
                <a:prstDash val="solid"/>
                <a:round/>
                <a:headEnd type="none" w="med" len="med"/>
                <a:tailEnd type="none" w="med" len="med"/>
              </a:ln>
            </p:spPr>
          </p:cxnSp>
          <p:sp>
            <p:nvSpPr>
              <p:cNvPr id="45" name="Google Shape;4160;p58">
                <a:extLst>
                  <a:ext uri="{FF2B5EF4-FFF2-40B4-BE49-F238E27FC236}">
                    <a16:creationId xmlns:a16="http://schemas.microsoft.com/office/drawing/2014/main" id="{8A33AA27-39B3-7C4A-BC87-269196D41DF4}"/>
                  </a:ext>
                </a:extLst>
              </p:cNvPr>
              <p:cNvSpPr/>
              <p:nvPr/>
            </p:nvSpPr>
            <p:spPr>
              <a:xfrm>
                <a:off x="627750" y="4181746"/>
                <a:ext cx="874562" cy="953144"/>
              </a:xfrm>
              <a:prstGeom prst="flowChartConnector">
                <a:avLst/>
              </a:prstGeom>
              <a:solidFill>
                <a:srgbClr val="65CDA1">
                  <a:alpha val="60000"/>
                </a:srgbClr>
              </a:solidFill>
              <a:ln>
                <a:noFill/>
              </a:ln>
            </p:spPr>
            <p:txBody>
              <a:bodyPr spcFirstLastPara="1" vert="vert" wrap="square" lIns="91425" tIns="91425" rIns="91425" bIns="91425" anchor="ctr" anchorCtr="0">
                <a:noAutofit/>
              </a:bodyPr>
              <a:lstStyle/>
              <a:p>
                <a:pPr algn="ctr" rtl="1"/>
                <a:endParaRPr lang="en-US" sz="1450" b="1" dirty="0">
                  <a:solidFill>
                    <a:schemeClr val="dk1"/>
                  </a:solidFill>
                  <a:latin typeface="Marvel"/>
                  <a:ea typeface="Marvel"/>
                  <a:cs typeface="Marvel"/>
                  <a:sym typeface="Marvel"/>
                </a:endParaRPr>
              </a:p>
              <a:p>
                <a:pPr algn="ctr" rtl="1"/>
                <a:r>
                  <a:rPr lang="en-US" sz="1450" b="1" dirty="0">
                    <a:solidFill>
                      <a:schemeClr val="dk1"/>
                    </a:solidFill>
                    <a:latin typeface="Marvel"/>
                    <a:ea typeface="Marvel"/>
                    <a:cs typeface="Marvel"/>
                    <a:sym typeface="Marvel"/>
                  </a:rPr>
                  <a:t>Accessories</a:t>
                </a:r>
              </a:p>
            </p:txBody>
          </p:sp>
        </p:grpSp>
        <p:sp>
          <p:nvSpPr>
            <p:cNvPr id="33" name="Google Shape;578;p42">
              <a:extLst>
                <a:ext uri="{FF2B5EF4-FFF2-40B4-BE49-F238E27FC236}">
                  <a16:creationId xmlns:a16="http://schemas.microsoft.com/office/drawing/2014/main" id="{B05DD79A-ABCB-3D49-8F23-4873AAEC2128}"/>
                </a:ext>
              </a:extLst>
            </p:cNvPr>
            <p:cNvSpPr txBox="1"/>
            <p:nvPr/>
          </p:nvSpPr>
          <p:spPr>
            <a:xfrm>
              <a:off x="785534" y="1137413"/>
              <a:ext cx="1368361"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arvel"/>
                  <a:ea typeface="Marvel"/>
                  <a:cs typeface="Marvel"/>
                  <a:sym typeface="Marvel"/>
                </a:rPr>
                <a:t>01</a:t>
              </a:r>
              <a:endParaRPr sz="2900" b="1" dirty="0">
                <a:solidFill>
                  <a:schemeClr val="lt1"/>
                </a:solidFill>
                <a:latin typeface="Marvel"/>
                <a:ea typeface="Marvel"/>
                <a:cs typeface="Marvel"/>
                <a:sym typeface="Marvel"/>
              </a:endParaRPr>
            </a:p>
          </p:txBody>
        </p:sp>
        <p:sp>
          <p:nvSpPr>
            <p:cNvPr id="35" name="Google Shape;578;p42">
              <a:extLst>
                <a:ext uri="{FF2B5EF4-FFF2-40B4-BE49-F238E27FC236}">
                  <a16:creationId xmlns:a16="http://schemas.microsoft.com/office/drawing/2014/main" id="{5426A34E-1861-7044-8119-3554BFC5E6A5}"/>
                </a:ext>
              </a:extLst>
            </p:cNvPr>
            <p:cNvSpPr txBox="1"/>
            <p:nvPr/>
          </p:nvSpPr>
          <p:spPr>
            <a:xfrm>
              <a:off x="795570" y="4025620"/>
              <a:ext cx="1368361"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arvel"/>
                  <a:ea typeface="Marvel"/>
                  <a:cs typeface="Marvel"/>
                  <a:sym typeface="Marvel"/>
                </a:rPr>
                <a:t>02</a:t>
              </a:r>
              <a:endParaRPr sz="2900" b="1" dirty="0">
                <a:solidFill>
                  <a:schemeClr val="lt1"/>
                </a:solidFill>
                <a:latin typeface="Marvel"/>
                <a:ea typeface="Marvel"/>
                <a:cs typeface="Marvel"/>
                <a:sym typeface="Marvel"/>
              </a:endParaRPr>
            </a:p>
          </p:txBody>
        </p:sp>
        <p:sp>
          <p:nvSpPr>
            <p:cNvPr id="36" name="Google Shape;578;p42">
              <a:extLst>
                <a:ext uri="{FF2B5EF4-FFF2-40B4-BE49-F238E27FC236}">
                  <a16:creationId xmlns:a16="http://schemas.microsoft.com/office/drawing/2014/main" id="{8FBC2CBE-097B-F24C-923E-0DB239E0A715}"/>
                </a:ext>
              </a:extLst>
            </p:cNvPr>
            <p:cNvSpPr txBox="1"/>
            <p:nvPr/>
          </p:nvSpPr>
          <p:spPr>
            <a:xfrm>
              <a:off x="2728343" y="1136677"/>
              <a:ext cx="1368361"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arvel"/>
                  <a:ea typeface="Marvel"/>
                  <a:cs typeface="Marvel"/>
                  <a:sym typeface="Marvel"/>
                </a:rPr>
                <a:t>03</a:t>
              </a:r>
              <a:endParaRPr sz="2900" b="1" dirty="0">
                <a:solidFill>
                  <a:schemeClr val="lt1"/>
                </a:solidFill>
                <a:latin typeface="Marvel"/>
                <a:ea typeface="Marvel"/>
                <a:cs typeface="Marvel"/>
                <a:sym typeface="Marvel"/>
              </a:endParaRPr>
            </a:p>
          </p:txBody>
        </p:sp>
        <p:sp>
          <p:nvSpPr>
            <p:cNvPr id="37" name="Google Shape;578;p42">
              <a:extLst>
                <a:ext uri="{FF2B5EF4-FFF2-40B4-BE49-F238E27FC236}">
                  <a16:creationId xmlns:a16="http://schemas.microsoft.com/office/drawing/2014/main" id="{636962A8-17C7-4244-B8CD-DB4F7079B7A7}"/>
                </a:ext>
              </a:extLst>
            </p:cNvPr>
            <p:cNvSpPr txBox="1"/>
            <p:nvPr/>
          </p:nvSpPr>
          <p:spPr>
            <a:xfrm>
              <a:off x="2740915" y="3988809"/>
              <a:ext cx="1368361"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arvel"/>
                  <a:ea typeface="Marvel"/>
                  <a:cs typeface="Marvel"/>
                  <a:sym typeface="Marvel"/>
                </a:rPr>
                <a:t>04</a:t>
              </a:r>
              <a:endParaRPr sz="2900" b="1" dirty="0">
                <a:solidFill>
                  <a:schemeClr val="lt1"/>
                </a:solidFill>
                <a:latin typeface="Marvel"/>
                <a:ea typeface="Marvel"/>
                <a:cs typeface="Marvel"/>
                <a:sym typeface="Marvel"/>
              </a:endParaRPr>
            </a:p>
          </p:txBody>
        </p:sp>
        <p:sp>
          <p:nvSpPr>
            <p:cNvPr id="38" name="Google Shape;578;p42">
              <a:extLst>
                <a:ext uri="{FF2B5EF4-FFF2-40B4-BE49-F238E27FC236}">
                  <a16:creationId xmlns:a16="http://schemas.microsoft.com/office/drawing/2014/main" id="{4418473A-56A9-F24A-9999-823AA0FE31C1}"/>
                </a:ext>
              </a:extLst>
            </p:cNvPr>
            <p:cNvSpPr txBox="1"/>
            <p:nvPr/>
          </p:nvSpPr>
          <p:spPr>
            <a:xfrm>
              <a:off x="4681188" y="1137383"/>
              <a:ext cx="1368361"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arvel"/>
                  <a:ea typeface="Marvel"/>
                  <a:cs typeface="Marvel"/>
                  <a:sym typeface="Marvel"/>
                </a:rPr>
                <a:t>05</a:t>
              </a:r>
              <a:endParaRPr sz="2900" b="1" dirty="0">
                <a:solidFill>
                  <a:schemeClr val="lt1"/>
                </a:solidFill>
                <a:latin typeface="Marvel"/>
                <a:ea typeface="Marvel"/>
                <a:cs typeface="Marvel"/>
                <a:sym typeface="Marvel"/>
              </a:endParaRPr>
            </a:p>
          </p:txBody>
        </p:sp>
        <p:sp>
          <p:nvSpPr>
            <p:cNvPr id="39" name="Google Shape;578;p42">
              <a:extLst>
                <a:ext uri="{FF2B5EF4-FFF2-40B4-BE49-F238E27FC236}">
                  <a16:creationId xmlns:a16="http://schemas.microsoft.com/office/drawing/2014/main" id="{617E2B14-EFB9-BB41-9733-582273B44681}"/>
                </a:ext>
              </a:extLst>
            </p:cNvPr>
            <p:cNvSpPr txBox="1"/>
            <p:nvPr/>
          </p:nvSpPr>
          <p:spPr>
            <a:xfrm>
              <a:off x="6617038" y="1136677"/>
              <a:ext cx="1368361"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arvel"/>
                  <a:ea typeface="Marvel"/>
                  <a:cs typeface="Marvel"/>
                  <a:sym typeface="Marvel"/>
                </a:rPr>
                <a:t>07</a:t>
              </a:r>
              <a:endParaRPr sz="2900" b="1" dirty="0">
                <a:solidFill>
                  <a:schemeClr val="lt1"/>
                </a:solidFill>
                <a:latin typeface="Marvel"/>
                <a:ea typeface="Marvel"/>
                <a:cs typeface="Marvel"/>
                <a:sym typeface="Marvel"/>
              </a:endParaRPr>
            </a:p>
          </p:txBody>
        </p:sp>
        <p:sp>
          <p:nvSpPr>
            <p:cNvPr id="46" name="Google Shape;578;p42">
              <a:extLst>
                <a:ext uri="{FF2B5EF4-FFF2-40B4-BE49-F238E27FC236}">
                  <a16:creationId xmlns:a16="http://schemas.microsoft.com/office/drawing/2014/main" id="{B6C8FFE7-AE1A-5C4D-826F-55063420AAA2}"/>
                </a:ext>
              </a:extLst>
            </p:cNvPr>
            <p:cNvSpPr txBox="1"/>
            <p:nvPr/>
          </p:nvSpPr>
          <p:spPr>
            <a:xfrm>
              <a:off x="4680867" y="4025620"/>
              <a:ext cx="1368361"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arvel"/>
                  <a:ea typeface="Marvel"/>
                  <a:cs typeface="Marvel"/>
                  <a:sym typeface="Marvel"/>
                </a:rPr>
                <a:t>06</a:t>
              </a:r>
              <a:endParaRPr sz="2900" b="1" dirty="0">
                <a:solidFill>
                  <a:schemeClr val="lt1"/>
                </a:solidFill>
                <a:latin typeface="Marvel"/>
                <a:ea typeface="Marvel"/>
                <a:cs typeface="Marvel"/>
                <a:sym typeface="Marvel"/>
              </a:endParaRPr>
            </a:p>
          </p:txBody>
        </p:sp>
        <p:sp>
          <p:nvSpPr>
            <p:cNvPr id="48" name="Google Shape;578;p42">
              <a:extLst>
                <a:ext uri="{FF2B5EF4-FFF2-40B4-BE49-F238E27FC236}">
                  <a16:creationId xmlns:a16="http://schemas.microsoft.com/office/drawing/2014/main" id="{B9AF3128-6566-FE42-A87C-7CA35DB984CF}"/>
                </a:ext>
              </a:extLst>
            </p:cNvPr>
            <p:cNvSpPr txBox="1"/>
            <p:nvPr/>
          </p:nvSpPr>
          <p:spPr>
            <a:xfrm>
              <a:off x="6607003" y="4025620"/>
              <a:ext cx="1368361"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arvel"/>
                  <a:ea typeface="Marvel"/>
                  <a:cs typeface="Marvel"/>
                  <a:sym typeface="Marvel"/>
                </a:rPr>
                <a:t>08</a:t>
              </a:r>
              <a:endParaRPr sz="2900" b="1" dirty="0">
                <a:solidFill>
                  <a:schemeClr val="lt1"/>
                </a:solidFill>
                <a:latin typeface="Marvel"/>
                <a:ea typeface="Marvel"/>
                <a:cs typeface="Marvel"/>
                <a:sym typeface="Marvel"/>
              </a:endParaRPr>
            </a:p>
          </p:txBody>
        </p:sp>
      </p:grpSp>
    </p:spTree>
    <p:extLst>
      <p:ext uri="{BB962C8B-B14F-4D97-AF65-F5344CB8AC3E}">
        <p14:creationId xmlns:p14="http://schemas.microsoft.com/office/powerpoint/2010/main" val="1676613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title"/>
          </p:nvPr>
        </p:nvSpPr>
        <p:spPr>
          <a:xfrm>
            <a:off x="594657" y="355641"/>
            <a:ext cx="3155400" cy="1261800"/>
          </a:xfrm>
          <a:prstGeom prst="rect">
            <a:avLst/>
          </a:prstGeom>
        </p:spPr>
        <p:txBody>
          <a:bodyPr spcFirstLastPara="1" wrap="square" lIns="91425" tIns="91425" rIns="91425" bIns="91425" anchor="t" anchorCtr="0">
            <a:noAutofit/>
          </a:bodyPr>
          <a:lstStyle/>
          <a:p>
            <a:pPr lvl="0"/>
            <a:r>
              <a:rPr lang="en-US" sz="3200" dirty="0"/>
              <a:t>Remove noise in data </a:t>
            </a:r>
          </a:p>
        </p:txBody>
      </p:sp>
      <p:pic>
        <p:nvPicPr>
          <p:cNvPr id="4" name="Picture 3">
            <a:extLst>
              <a:ext uri="{FF2B5EF4-FFF2-40B4-BE49-F238E27FC236}">
                <a16:creationId xmlns:a16="http://schemas.microsoft.com/office/drawing/2014/main" id="{C347D9DE-CEF8-C444-B6E5-C633BC25F034}"/>
              </a:ext>
            </a:extLst>
          </p:cNvPr>
          <p:cNvPicPr>
            <a:picLocks noChangeAspect="1"/>
          </p:cNvPicPr>
          <p:nvPr/>
        </p:nvPicPr>
        <p:blipFill>
          <a:blip r:embed="rId3"/>
          <a:stretch>
            <a:fillRect/>
          </a:stretch>
        </p:blipFill>
        <p:spPr>
          <a:xfrm>
            <a:off x="314325" y="1783020"/>
            <a:ext cx="8558214" cy="2691886"/>
          </a:xfrm>
          <a:prstGeom prst="rect">
            <a:avLst/>
          </a:prstGeom>
        </p:spPr>
      </p:pic>
    </p:spTree>
    <p:extLst>
      <p:ext uri="{BB962C8B-B14F-4D97-AF65-F5344CB8AC3E}">
        <p14:creationId xmlns:p14="http://schemas.microsoft.com/office/powerpoint/2010/main" val="226641379"/>
      </p:ext>
    </p:extLst>
  </p:cSld>
  <p:clrMapOvr>
    <a:masterClrMapping/>
  </p:clrMapOvr>
</p:sld>
</file>

<file path=ppt/theme/theme1.xml><?xml version="1.0" encoding="utf-8"?>
<a:theme xmlns:a="http://schemas.openxmlformats.org/drawingml/2006/main" name="Pregnancy Breakthrough by Slidesgo">
  <a:themeElements>
    <a:clrScheme name="Simple Light">
      <a:dk1>
        <a:srgbClr val="434343"/>
      </a:dk1>
      <a:lt1>
        <a:srgbClr val="F2F2F2"/>
      </a:lt1>
      <a:dk2>
        <a:srgbClr val="595959"/>
      </a:dk2>
      <a:lt2>
        <a:srgbClr val="65CDA1"/>
      </a:lt2>
      <a:accent1>
        <a:srgbClr val="F2F2F2"/>
      </a:accent1>
      <a:accent2>
        <a:srgbClr val="65CDA1"/>
      </a:accent2>
      <a:accent3>
        <a:srgbClr val="8891FF"/>
      </a:accent3>
      <a:accent4>
        <a:srgbClr val="CBCFF7"/>
      </a:accent4>
      <a:accent5>
        <a:srgbClr val="65CDA1"/>
      </a:accent5>
      <a:accent6>
        <a:srgbClr val="8891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3661</TotalTime>
  <Words>1392</Words>
  <Application>Microsoft Macintosh PowerPoint</Application>
  <PresentationFormat>On-screen Show (16:9)</PresentationFormat>
  <Paragraphs>309</Paragraphs>
  <Slides>59</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Assistant ExtraLight</vt:lpstr>
      <vt:lpstr>Arial</vt:lpstr>
      <vt:lpstr>Thasadith</vt:lpstr>
      <vt:lpstr>Raleway Thin</vt:lpstr>
      <vt:lpstr>Nunito Light</vt:lpstr>
      <vt:lpstr>Marvel</vt:lpstr>
      <vt:lpstr>PT Serif</vt:lpstr>
      <vt:lpstr>Pregnancy Breakthrough by Slidesgo</vt:lpstr>
      <vt:lpstr>Vehicle Price Prediction Using Machine learning and Neural Networks - SOUQY APP </vt:lpstr>
      <vt:lpstr>INTRODUCTION</vt:lpstr>
      <vt:lpstr>Goals</vt:lpstr>
      <vt:lpstr>RELATED WORK</vt:lpstr>
      <vt:lpstr>RoadMap</vt:lpstr>
      <vt:lpstr>PowerPoint Presentation</vt:lpstr>
      <vt:lpstr>Web Scraping</vt:lpstr>
      <vt:lpstr>Data Cleaning and preprocessing</vt:lpstr>
      <vt:lpstr>Remove noise in data </vt:lpstr>
      <vt:lpstr>Color column</vt:lpstr>
      <vt:lpstr>previous owner</vt:lpstr>
      <vt:lpstr>passenger</vt:lpstr>
      <vt:lpstr>Kilometer</vt:lpstr>
      <vt:lpstr>Kilometer</vt:lpstr>
      <vt:lpstr>Kilometer</vt:lpstr>
      <vt:lpstr>Kilometer</vt:lpstr>
      <vt:lpstr>Kilometer</vt:lpstr>
      <vt:lpstr>Kilometer</vt:lpstr>
      <vt:lpstr>Kilometer</vt:lpstr>
      <vt:lpstr>Kilometer</vt:lpstr>
      <vt:lpstr>Kilometer</vt:lpstr>
      <vt:lpstr>Car name</vt:lpstr>
      <vt:lpstr>Car name</vt:lpstr>
      <vt:lpstr>Car name</vt:lpstr>
      <vt:lpstr>accessories</vt:lpstr>
      <vt:lpstr>Day life</vt:lpstr>
      <vt:lpstr>PowerPoint Presentation</vt:lpstr>
      <vt:lpstr>Final data after cleaning </vt:lpstr>
      <vt:lpstr>Final data after cleaning </vt:lpstr>
      <vt:lpstr>encode the Categorical Data </vt:lpstr>
      <vt:lpstr>impute the Missing Data </vt:lpstr>
      <vt:lpstr>Miss-forest </vt:lpstr>
      <vt:lpstr>Data Graphical Representation </vt:lpstr>
      <vt:lpstr>make</vt:lpstr>
      <vt:lpstr>model</vt:lpstr>
      <vt:lpstr>type</vt:lpstr>
      <vt:lpstr>PowerPoint Presentation</vt:lpstr>
      <vt:lpstr>Price</vt:lpstr>
      <vt:lpstr>Correlation </vt:lpstr>
      <vt:lpstr>Correlation  </vt:lpstr>
      <vt:lpstr>Machine learning  Result</vt:lpstr>
      <vt:lpstr>RESULTS</vt:lpstr>
      <vt:lpstr>Deep Neural Networks</vt:lpstr>
      <vt:lpstr>Deep Neural Networks</vt:lpstr>
      <vt:lpstr>Deep Neural Networks</vt:lpstr>
      <vt:lpstr>PowerPoint Presentation</vt:lpstr>
      <vt:lpstr>Brief</vt:lpstr>
      <vt:lpstr>PowerPoint Presentation</vt:lpstr>
      <vt:lpstr>PowerPoint Presentation</vt:lpstr>
      <vt:lpstr>PowerPoint Presentation</vt:lpstr>
      <vt:lpstr>Kilometer</vt:lpstr>
      <vt:lpstr>Development</vt:lpstr>
      <vt:lpstr>python</vt:lpstr>
      <vt:lpstr>Flutter</vt:lpstr>
      <vt:lpstr>Firebase</vt:lpstr>
      <vt:lpstr>Google colab</vt:lpstr>
      <vt:lpstr>Training</vt:lpstr>
      <vt:lpstr>Future work</vt:lpstr>
      <vt:lpstr>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PREGNANCY BREAKTHROUGH</dc:title>
  <cp:lastModifiedBy>nasershanti654@gmail.com</cp:lastModifiedBy>
  <cp:revision>114</cp:revision>
  <dcterms:modified xsi:type="dcterms:W3CDTF">2021-06-06T19:53:42Z</dcterms:modified>
</cp:coreProperties>
</file>